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058400" cx="7772400"/>
  <p:notesSz cx="6858000" cy="9144000"/>
  <p:embeddedFontLst>
    <p:embeddedFont>
      <p:font typeface="Hind"/>
      <p:regular r:id="rId27"/>
      <p:bold r:id="rId28"/>
    </p:embeddedFont>
    <p:embeddedFont>
      <p:font typeface="Arial Black"/>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AAF9F6-6E4D-4BE7-8950-7AA8124A6B4A}">
  <a:tblStyle styleId="{B9AAF9F6-6E4D-4BE7-8950-7AA8124A6B4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96B5A51-C89D-46AE-AB7B-E8EB443137C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Hind-bold.fntdata"/><Relationship Id="rId27" Type="http://schemas.openxmlformats.org/officeDocument/2006/relationships/font" Target="fonts/Hin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alBlack-regular.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75"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75"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75"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75"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75"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75"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75"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75"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75"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1: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bcf294f0b_0_1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bbcf294f0b_0_110: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a3971c3e7_0_358: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ba3971c3e7_0_3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ba3971c3e7_0_3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bcf294f0b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bbcf294f0b_0_126: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bcf294f0b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bbcf294f0b_0_56: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9: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0: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1: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2: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a3971c3e7_0_3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ba3971c3e7_0_325: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bcf294f0b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bbcf294f0b_0_42: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ba3971c3e7_0_6: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
        <p:nvSpPr>
          <p:cNvPr id="44" name="Google Shape;44;gba3971c3e7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gba3971c3e7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bbcf294f0b_0_162: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bbcf294f0b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bbcf294f0b_0_1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4: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bbcf294f0b_0_12: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
        <p:nvSpPr>
          <p:cNvPr id="75" name="Google Shape;75;gbbcf294f0b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bbcf294f0b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8: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a3971c3e7_0_1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ba3971c3e7_0_160: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a3971c3e7_0_1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ba3971c3e7_0_178: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7: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a3971c3e7_0_2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ba3971c3e7_0_214:notes"/>
          <p:cNvSpPr/>
          <p:nvPr>
            <p:ph idx="2" type="sldImg"/>
          </p:nvPr>
        </p:nvSpPr>
        <p:spPr>
          <a:xfrm>
            <a:off x="2236590" y="1143000"/>
            <a:ext cx="23847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hyperlink" Target="https://unsplash.com/@uxindo?utm_source=unsplash&amp;utm_medium=referral&amp;utm_content=creditCopyText" TargetMode="External"/><Relationship Id="rId4" Type="http://schemas.openxmlformats.org/officeDocument/2006/relationships/hyperlink" Target="https://unsplash.com/s/photos/design-thinking?utm_source=unsplash&amp;utm_medium=referral&amp;utm_content=creditCopyText" TargetMode="External"/><Relationship Id="rId5" Type="http://schemas.openxmlformats.org/officeDocument/2006/relationships/hyperlink" Target="https://unsplash.com/s/photos/design-thinking?utm_source=unsplash&amp;utm_medium=referral&amp;utm_content=creditCopyText"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w/Logo">
  <p:cSld name="1_Blank w/Logo">
    <p:spTree>
      <p:nvGrpSpPr>
        <p:cNvPr id="12" name="Shape 12"/>
        <p:cNvGrpSpPr/>
        <p:nvPr/>
      </p:nvGrpSpPr>
      <p:grpSpPr>
        <a:xfrm>
          <a:off x="0" y="0"/>
          <a:ext cx="0" cy="0"/>
          <a:chOff x="0" y="0"/>
          <a:chExt cx="0" cy="0"/>
        </a:xfrm>
      </p:grpSpPr>
      <p:sp>
        <p:nvSpPr>
          <p:cNvPr id="13" name="Google Shape;13;p2"/>
          <p:cNvSpPr txBox="1"/>
          <p:nvPr>
            <p:ph type="title"/>
          </p:nvPr>
        </p:nvSpPr>
        <p:spPr>
          <a:xfrm>
            <a:off x="534351" y="372613"/>
            <a:ext cx="6703800" cy="1944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5400"/>
              <a:buFont typeface="Arial Black"/>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nvSpPr>
        <p:spPr>
          <a:xfrm>
            <a:off x="534351" y="5861213"/>
            <a:ext cx="6703800" cy="3057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5400"/>
              <a:buFont typeface="Montserrat SemiBold"/>
              <a:buNone/>
            </a:pPr>
            <a:r>
              <a:t/>
            </a:r>
            <a:endParaRPr b="0" i="0" sz="5400" u="none" cap="none" strike="noStrike">
              <a:solidFill>
                <a:schemeClr val="lt1"/>
              </a:solidFill>
              <a:latin typeface="Arial Black"/>
              <a:ea typeface="Arial Black"/>
              <a:cs typeface="Arial Black"/>
              <a:sym typeface="Arial Black"/>
            </a:endParaRPr>
          </a:p>
        </p:txBody>
      </p:sp>
      <p:pic>
        <p:nvPicPr>
          <p:cNvPr descr="A picture containing text, person&#10;&#10;Description automatically generated" id="15" name="Google Shape;15;p2"/>
          <p:cNvPicPr preferRelativeResize="0"/>
          <p:nvPr/>
        </p:nvPicPr>
        <p:blipFill rotWithShape="1">
          <a:blip r:embed="rId2">
            <a:alphaModFix/>
          </a:blip>
          <a:srcRect b="0" l="0" r="0" t="0"/>
          <a:stretch/>
        </p:blipFill>
        <p:spPr>
          <a:xfrm>
            <a:off x="1680184" y="2595759"/>
            <a:ext cx="4412029" cy="2941003"/>
          </a:xfrm>
          <a:prstGeom prst="rect">
            <a:avLst/>
          </a:prstGeom>
          <a:noFill/>
          <a:ln>
            <a:noFill/>
          </a:ln>
        </p:spPr>
      </p:pic>
      <p:sp>
        <p:nvSpPr>
          <p:cNvPr id="16" name="Google Shape;16;p2"/>
          <p:cNvSpPr txBox="1"/>
          <p:nvPr/>
        </p:nvSpPr>
        <p:spPr>
          <a:xfrm>
            <a:off x="1584961" y="5808654"/>
            <a:ext cx="4267200" cy="23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chemeClr val="lt1"/>
                </a:solidFill>
                <a:latin typeface="Hind"/>
                <a:ea typeface="Hind"/>
                <a:cs typeface="Hind"/>
                <a:sym typeface="Hind"/>
              </a:rPr>
              <a:t>Photo b</a:t>
            </a:r>
            <a:r>
              <a:rPr b="0" i="0" lang="en-US" sz="800" u="none" cap="none" strike="noStrike">
                <a:solidFill>
                  <a:schemeClr val="lt2"/>
                </a:solidFill>
                <a:latin typeface="Hind"/>
                <a:ea typeface="Hind"/>
                <a:cs typeface="Hind"/>
                <a:sym typeface="Hind"/>
              </a:rPr>
              <a:t>y </a:t>
            </a:r>
            <a:r>
              <a:rPr b="0" i="0" lang="en-US" sz="800" u="sng" cap="none" strike="noStrike">
                <a:solidFill>
                  <a:schemeClr val="lt2"/>
                </a:solidFill>
                <a:latin typeface="Hind"/>
                <a:ea typeface="Hind"/>
                <a:cs typeface="Hind"/>
                <a:sym typeface="Hind"/>
                <a:hlinkClick r:id="rId3">
                  <a:extLst>
                    <a:ext uri="{A12FA001-AC4F-418D-AE19-62706E023703}">
                      <ahyp:hlinkClr val="tx"/>
                    </a:ext>
                  </a:extLst>
                </a:hlinkClick>
              </a:rPr>
              <a:t>UX Indonesia</a:t>
            </a:r>
            <a:r>
              <a:rPr b="0" i="0" lang="en-US" sz="800" u="none" cap="none" strike="noStrike">
                <a:solidFill>
                  <a:schemeClr val="lt2"/>
                </a:solidFill>
                <a:latin typeface="Hind"/>
                <a:ea typeface="Hind"/>
                <a:cs typeface="Hind"/>
                <a:sym typeface="Hind"/>
              </a:rPr>
              <a:t> on </a:t>
            </a:r>
            <a:r>
              <a:rPr b="0" i="0" lang="en-US" sz="800" u="sng" cap="none" strike="noStrike">
                <a:solidFill>
                  <a:schemeClr val="lt2"/>
                </a:solidFill>
                <a:latin typeface="Hind"/>
                <a:ea typeface="Hind"/>
                <a:cs typeface="Hind"/>
                <a:sym typeface="Hind"/>
                <a:hlinkClick r:id="rId4">
                  <a:extLst>
                    <a:ext uri="{A12FA001-AC4F-418D-AE19-62706E023703}">
                      <ahyp:hlinkClr val="tx"/>
                    </a:ext>
                  </a:extLst>
                </a:hlinkClick>
              </a:rPr>
              <a:t>U</a:t>
            </a:r>
            <a:r>
              <a:rPr b="0" i="0" lang="en-US" sz="800" u="sng" cap="none" strike="noStrike">
                <a:solidFill>
                  <a:schemeClr val="lt2"/>
                </a:solidFill>
                <a:latin typeface="Hind"/>
                <a:ea typeface="Hind"/>
                <a:cs typeface="Hind"/>
                <a:sym typeface="Hind"/>
                <a:hlinkClick r:id="rId5">
                  <a:extLst>
                    <a:ext uri="{A12FA001-AC4F-418D-AE19-62706E023703}">
                      <ahyp:hlinkClr val="tx"/>
                    </a:ext>
                  </a:extLst>
                </a:hlinkClick>
              </a:rPr>
              <a:t>nsplash</a:t>
            </a:r>
            <a:endParaRPr sz="800">
              <a:solidFill>
                <a:schemeClr val="lt2"/>
              </a:solidFill>
              <a:latin typeface="Hind"/>
              <a:ea typeface="Hind"/>
              <a:cs typeface="Hind"/>
              <a:sym typeface="Hind"/>
            </a:endParaRPr>
          </a:p>
        </p:txBody>
      </p:sp>
      <p:sp>
        <p:nvSpPr>
          <p:cNvPr id="17" name="Google Shape;17;p2"/>
          <p:cNvSpPr txBox="1"/>
          <p:nvPr>
            <p:ph idx="1" type="body"/>
          </p:nvPr>
        </p:nvSpPr>
        <p:spPr>
          <a:xfrm>
            <a:off x="986725" y="6306026"/>
            <a:ext cx="5802300" cy="26124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SzPts val="4800"/>
              <a:buNone/>
              <a:defRPr sz="4800">
                <a:solidFill>
                  <a:schemeClr val="lt1"/>
                </a:solidFill>
                <a:latin typeface="Arial Black"/>
                <a:ea typeface="Arial Black"/>
                <a:cs typeface="Arial Black"/>
                <a:sym typeface="Arial Black"/>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Logo">
  <p:cSld name="Blank w/Logo">
    <p:spTree>
      <p:nvGrpSpPr>
        <p:cNvPr id="18" name="Shape 18"/>
        <p:cNvGrpSpPr/>
        <p:nvPr/>
      </p:nvGrpSpPr>
      <p:grpSpPr>
        <a:xfrm>
          <a:off x="0" y="0"/>
          <a:ext cx="0" cy="0"/>
          <a:chOff x="0" y="0"/>
          <a:chExt cx="0" cy="0"/>
        </a:xfrm>
      </p:grpSpPr>
      <p:sp>
        <p:nvSpPr>
          <p:cNvPr id="19" name="Google Shape;19;p3"/>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p:nvPr/>
        </p:nvSpPr>
        <p:spPr>
          <a:xfrm>
            <a:off x="0" y="0"/>
            <a:ext cx="7772400" cy="10058400"/>
          </a:xfrm>
          <a:prstGeom prst="frame">
            <a:avLst>
              <a:gd fmla="val 1704" name="adj1"/>
            </a:avLst>
          </a:prstGeom>
          <a:solidFill>
            <a:srgbClr val="00A3BB"/>
          </a:solidFill>
          <a:ln cap="flat" cmpd="sng" w="19050">
            <a:solidFill>
              <a:srgbClr val="00A3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48"/>
              <a:buFont typeface="Hind"/>
              <a:buNone/>
            </a:pPr>
            <a:r>
              <a:t/>
            </a:r>
            <a:endParaRPr b="0" i="0" sz="1148" u="none" cap="none" strike="noStrike">
              <a:solidFill>
                <a:srgbClr val="00A3BB"/>
              </a:solidFill>
              <a:latin typeface="Hind"/>
              <a:ea typeface="Hind"/>
              <a:cs typeface="Hind"/>
              <a:sym typeface="Hi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p:cSld name="Blank w/Logo_1">
    <p:spTree>
      <p:nvGrpSpPr>
        <p:cNvPr id="21" name="Shape 21"/>
        <p:cNvGrpSpPr/>
        <p:nvPr/>
      </p:nvGrpSpPr>
      <p:grpSpPr>
        <a:xfrm>
          <a:off x="0" y="0"/>
          <a:ext cx="0" cy="0"/>
          <a:chOff x="0" y="0"/>
          <a:chExt cx="0" cy="0"/>
        </a:xfrm>
      </p:grpSpPr>
      <p:sp>
        <p:nvSpPr>
          <p:cNvPr id="22" name="Google Shape;22;p4"/>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SzPts val="2400"/>
              <a:buFont typeface="Arial Black"/>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4"/>
          <p:cNvSpPr/>
          <p:nvPr/>
        </p:nvSpPr>
        <p:spPr>
          <a:xfrm>
            <a:off x="0" y="0"/>
            <a:ext cx="7772400" cy="10058400"/>
          </a:xfrm>
          <a:prstGeom prst="frame">
            <a:avLst>
              <a:gd fmla="val 1704" name="adj1"/>
            </a:avLst>
          </a:prstGeom>
          <a:solidFill>
            <a:srgbClr val="58595B"/>
          </a:solidFill>
          <a:ln cap="flat" cmpd="sng" w="19050">
            <a:solidFill>
              <a:srgbClr val="58595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48"/>
              <a:buFont typeface="Hind"/>
              <a:buNone/>
            </a:pPr>
            <a:r>
              <a:t/>
            </a:r>
            <a:endParaRPr b="0" i="0" sz="1148" u="none" cap="none" strike="noStrike">
              <a:solidFill>
                <a:srgbClr val="00A3BB"/>
              </a:solidFill>
              <a:latin typeface="Hind"/>
              <a:ea typeface="Hind"/>
              <a:cs typeface="Hind"/>
              <a:sym typeface="Hi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nk">
  <p:cSld name="Blank w/Logo_1_1">
    <p:spTree>
      <p:nvGrpSpPr>
        <p:cNvPr id="24" name="Shape 24"/>
        <p:cNvGrpSpPr/>
        <p:nvPr/>
      </p:nvGrpSpPr>
      <p:grpSpPr>
        <a:xfrm>
          <a:off x="0" y="0"/>
          <a:ext cx="0" cy="0"/>
          <a:chOff x="0" y="0"/>
          <a:chExt cx="0" cy="0"/>
        </a:xfrm>
      </p:grpSpPr>
      <p:sp>
        <p:nvSpPr>
          <p:cNvPr id="25" name="Google Shape;25;p5"/>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SzPts val="2400"/>
              <a:buFont typeface="Arial Black"/>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5"/>
          <p:cNvSpPr/>
          <p:nvPr/>
        </p:nvSpPr>
        <p:spPr>
          <a:xfrm>
            <a:off x="0" y="0"/>
            <a:ext cx="7772400" cy="10058400"/>
          </a:xfrm>
          <a:prstGeom prst="frame">
            <a:avLst>
              <a:gd fmla="val 1704" name="adj1"/>
            </a:avLst>
          </a:prstGeom>
          <a:solidFill>
            <a:srgbClr val="E44877"/>
          </a:solidFill>
          <a:ln cap="flat" cmpd="sng" w="19050">
            <a:solidFill>
              <a:srgbClr val="E448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48"/>
              <a:buFont typeface="Hind"/>
              <a:buNone/>
            </a:pPr>
            <a:r>
              <a:t/>
            </a:r>
            <a:endParaRPr b="0" i="0" sz="1148" u="none" cap="none" strike="noStrike">
              <a:solidFill>
                <a:srgbClr val="00A3BB"/>
              </a:solidFill>
              <a:latin typeface="Hind"/>
              <a:ea typeface="Hind"/>
              <a:cs typeface="Hind"/>
              <a:sym typeface="Hi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p:cSld name="Blank w/Logo_1_1_1">
    <p:spTree>
      <p:nvGrpSpPr>
        <p:cNvPr id="27" name="Shape 27"/>
        <p:cNvGrpSpPr/>
        <p:nvPr/>
      </p:nvGrpSpPr>
      <p:grpSpPr>
        <a:xfrm>
          <a:off x="0" y="0"/>
          <a:ext cx="0" cy="0"/>
          <a:chOff x="0" y="0"/>
          <a:chExt cx="0" cy="0"/>
        </a:xfrm>
      </p:grpSpPr>
      <p:sp>
        <p:nvSpPr>
          <p:cNvPr id="28" name="Google Shape;28;p6"/>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SzPts val="2400"/>
              <a:buFont typeface="Arial Black"/>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6"/>
          <p:cNvSpPr/>
          <p:nvPr/>
        </p:nvSpPr>
        <p:spPr>
          <a:xfrm>
            <a:off x="0" y="0"/>
            <a:ext cx="7772400" cy="10058400"/>
          </a:xfrm>
          <a:prstGeom prst="frame">
            <a:avLst>
              <a:gd fmla="val 1704" name="adj1"/>
            </a:avLst>
          </a:prstGeom>
          <a:solidFill>
            <a:srgbClr val="4D2966"/>
          </a:solidFill>
          <a:ln cap="flat" cmpd="sng" w="19050">
            <a:solidFill>
              <a:srgbClr val="4D2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48"/>
              <a:buFont typeface="Hind"/>
              <a:buNone/>
            </a:pPr>
            <a:r>
              <a:t/>
            </a:r>
            <a:endParaRPr b="0" i="0" sz="1148" u="none" cap="none" strike="noStrike">
              <a:solidFill>
                <a:srgbClr val="00A3BB"/>
              </a:solidFill>
              <a:latin typeface="Hind"/>
              <a:ea typeface="Hind"/>
              <a:cs typeface="Hind"/>
              <a:sym typeface="Hin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34352" y="367676"/>
            <a:ext cx="6703800" cy="1944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A3BB"/>
              </a:buClr>
              <a:buSzPts val="4000"/>
              <a:buFont typeface="Arial Black"/>
              <a:buNone/>
              <a:defRPr b="0" i="0" sz="4000" u="none" cap="none" strike="noStrike">
                <a:solidFill>
                  <a:srgbClr val="00A3BB"/>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34351" y="2456291"/>
            <a:ext cx="6703800" cy="63819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0"/>
              </a:spcBef>
              <a:spcAft>
                <a:spcPts val="0"/>
              </a:spcAft>
              <a:buClr>
                <a:srgbClr val="58595B"/>
              </a:buClr>
              <a:buSzPts val="2400"/>
              <a:buFont typeface="Arial"/>
              <a:buChar char="•"/>
              <a:defRPr b="0" i="0" sz="2400" u="none" cap="none" strike="noStrike">
                <a:solidFill>
                  <a:srgbClr val="58595B"/>
                </a:solidFill>
                <a:latin typeface="Arial"/>
                <a:ea typeface="Arial"/>
                <a:cs typeface="Arial"/>
                <a:sym typeface="Arial"/>
              </a:defRPr>
            </a:lvl1pPr>
            <a:lvl2pPr indent="-381000" lvl="1" marL="914400" marR="0" rtl="0" algn="l">
              <a:lnSpc>
                <a:spcPct val="90000"/>
              </a:lnSpc>
              <a:spcBef>
                <a:spcPts val="600"/>
              </a:spcBef>
              <a:spcAft>
                <a:spcPts val="0"/>
              </a:spcAft>
              <a:buClr>
                <a:srgbClr val="58595B"/>
              </a:buClr>
              <a:buSzPts val="2400"/>
              <a:buFont typeface="Arial"/>
              <a:buChar char="•"/>
              <a:defRPr b="0" i="0" sz="2400" u="none" cap="none" strike="noStrike">
                <a:solidFill>
                  <a:srgbClr val="58595B"/>
                </a:solidFill>
                <a:latin typeface="Arial"/>
                <a:ea typeface="Arial"/>
                <a:cs typeface="Arial"/>
                <a:sym typeface="Arial"/>
              </a:defRPr>
            </a:lvl2pPr>
            <a:lvl3pPr indent="-381000" lvl="2" marL="1371600" marR="0" rtl="0" algn="l">
              <a:lnSpc>
                <a:spcPct val="90000"/>
              </a:lnSpc>
              <a:spcBef>
                <a:spcPts val="600"/>
              </a:spcBef>
              <a:spcAft>
                <a:spcPts val="0"/>
              </a:spcAft>
              <a:buClr>
                <a:srgbClr val="58595B"/>
              </a:buClr>
              <a:buSzPts val="2400"/>
              <a:buFont typeface="Arial"/>
              <a:buChar char="•"/>
              <a:defRPr b="0" i="0" sz="2400" u="none" cap="none" strike="noStrike">
                <a:solidFill>
                  <a:srgbClr val="58595B"/>
                </a:solidFill>
                <a:latin typeface="Arial"/>
                <a:ea typeface="Arial"/>
                <a:cs typeface="Arial"/>
                <a:sym typeface="Arial"/>
              </a:defRPr>
            </a:lvl3pPr>
            <a:lvl4pPr indent="-381000" lvl="3" marL="1828800" marR="0" rtl="0" algn="l">
              <a:lnSpc>
                <a:spcPct val="90000"/>
              </a:lnSpc>
              <a:spcBef>
                <a:spcPts val="600"/>
              </a:spcBef>
              <a:spcAft>
                <a:spcPts val="0"/>
              </a:spcAft>
              <a:buClr>
                <a:srgbClr val="58595B"/>
              </a:buClr>
              <a:buSzPts val="2400"/>
              <a:buFont typeface="Arial"/>
              <a:buChar char="•"/>
              <a:defRPr b="0" i="0" sz="2400" u="none" cap="none" strike="noStrike">
                <a:solidFill>
                  <a:srgbClr val="58595B"/>
                </a:solidFill>
                <a:latin typeface="Arial"/>
                <a:ea typeface="Arial"/>
                <a:cs typeface="Arial"/>
                <a:sym typeface="Arial"/>
              </a:defRPr>
            </a:lvl4pPr>
            <a:lvl5pPr indent="-381000" lvl="4" marL="2286000" marR="0" rtl="0" algn="l">
              <a:lnSpc>
                <a:spcPct val="90000"/>
              </a:lnSpc>
              <a:spcBef>
                <a:spcPts val="600"/>
              </a:spcBef>
              <a:spcAft>
                <a:spcPts val="0"/>
              </a:spcAft>
              <a:buClr>
                <a:srgbClr val="58595B"/>
              </a:buClr>
              <a:buSzPts val="2400"/>
              <a:buFont typeface="Arial"/>
              <a:buChar char="•"/>
              <a:defRPr b="0" i="0" sz="2400" u="none" cap="none" strike="noStrike">
                <a:solidFill>
                  <a:srgbClr val="58595B"/>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Hind"/>
                <a:ea typeface="Hind"/>
                <a:cs typeface="Hind"/>
                <a:sym typeface="Hi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ind"/>
                <a:ea typeface="Hind"/>
                <a:cs typeface="Hind"/>
                <a:sym typeface="Hi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ind"/>
                <a:ea typeface="Hind"/>
                <a:cs typeface="Hind"/>
                <a:sym typeface="Hi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ind"/>
                <a:ea typeface="Hind"/>
                <a:cs typeface="Hind"/>
                <a:sym typeface="Hi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19.xml"/><Relationship Id="rId4" Type="http://schemas.openxmlformats.org/officeDocument/2006/relationships/slide" Target="/ppt/slides/slide8.xml"/><Relationship Id="rId5" Type="http://schemas.openxmlformats.org/officeDocument/2006/relationships/slide" Target="/ppt/slides/slide4.xml"/><Relationship Id="rId6" Type="http://schemas.openxmlformats.org/officeDocument/2006/relationships/slide" Target="/ppt/slides/slide2.xm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slide" Target="/ppt/slides/slide10.xml"/><Relationship Id="rId4" Type="http://schemas.openxmlformats.org/officeDocument/2006/relationships/hyperlink" Target="https://docs.google.com/presentation/d/1l9KBcW8wHqhUb8WK6StzQxyfUC-7VPwD56KihSRbjZY/copy" TargetMode="External"/><Relationship Id="rId9" Type="http://schemas.openxmlformats.org/officeDocument/2006/relationships/slide" Target="/ppt/slides/slide4.xml"/><Relationship Id="rId5" Type="http://schemas.openxmlformats.org/officeDocument/2006/relationships/image" Target="../media/image8.png"/><Relationship Id="rId6" Type="http://schemas.openxmlformats.org/officeDocument/2006/relationships/hyperlink" Target="https://sites.google.com/avid.org/avidebinder/unit-page-template/learning-artifacts" TargetMode="External"/><Relationship Id="rId7" Type="http://schemas.openxmlformats.org/officeDocument/2006/relationships/slide" Target="/ppt/slides/slide19.xml"/><Relationship Id="rId8" Type="http://schemas.openxmlformats.org/officeDocument/2006/relationships/slide" Target="/ppt/slides/slide8.xml"/></Relationships>
</file>

<file path=ppt/slides/_rels/slide11.xml.rels><?xml version="1.0" encoding="UTF-8" standalone="yes"?><Relationships xmlns="http://schemas.openxmlformats.org/package/2006/relationships"><Relationship Id="rId10" Type="http://schemas.openxmlformats.org/officeDocument/2006/relationships/image" Target="../media/image16.jp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slide" Target="/ppt/slides/slide11.xml"/><Relationship Id="rId9" Type="http://schemas.openxmlformats.org/officeDocument/2006/relationships/image" Target="../media/image6.png"/><Relationship Id="rId5" Type="http://schemas.openxmlformats.org/officeDocument/2006/relationships/slide" Target="/ppt/slides/slide19.xml"/><Relationship Id="rId6" Type="http://schemas.openxmlformats.org/officeDocument/2006/relationships/slide" Target="/ppt/slides/slide8.xml"/><Relationship Id="rId7" Type="http://schemas.openxmlformats.org/officeDocument/2006/relationships/slide" Target="/ppt/slides/slide4.xml"/><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slide" Target="/ppt/slides/slide12.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 Id="rId7"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slide" Target="/ppt/slides/slide13.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 Id="rId7"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slide" Target="/ppt/slides/slide14.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 Id="rId7"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slide" Target="/ppt/slides/slide15.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 Id="rId7"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slide" Target="/ppt/slides/slide16.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 Id="rId7" Type="http://schemas.openxmlformats.org/officeDocument/2006/relationships/image" Target="../media/image4.png"/><Relationship Id="rId8" Type="http://schemas.openxmlformats.org/officeDocument/2006/relationships/slide" Target="/ppt/slid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slide" Target="/ppt/slides/slide17.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 Id="rId7"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slide" Target="/ppt/slides/slide18.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 Id="rId7"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slide" Target="/ppt/slides/slide8.xml"/><Relationship Id="rId4" Type="http://schemas.openxmlformats.org/officeDocument/2006/relationships/slide" Target="/ppt/slides/slide4.xml"/><Relationship Id="rId5" Type="http://schemas.openxmlformats.org/officeDocument/2006/relationships/slide" Target="/ppt/slides/slide19.xml"/><Relationship Id="rId6" Type="http://schemas.openxmlformats.org/officeDocument/2006/relationships/image" Target="../media/image2.png"/><Relationship Id="rId7" Type="http://schemas.openxmlformats.org/officeDocument/2006/relationships/slide" Target="/ppt/slides/slide19.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7.xml"/><Relationship Id="rId13" Type="http://schemas.openxmlformats.org/officeDocument/2006/relationships/slide" Target="/ppt/slides/slide10.xml"/><Relationship Id="rId12" Type="http://schemas.openxmlformats.org/officeDocument/2006/relationships/slide" Target="/ppt/slides/slide9.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9.xml"/><Relationship Id="rId4" Type="http://schemas.openxmlformats.org/officeDocument/2006/relationships/slide" Target="/ppt/slides/slide8.xml"/><Relationship Id="rId9" Type="http://schemas.openxmlformats.org/officeDocument/2006/relationships/slide" Target="/ppt/slides/slide6.xml"/><Relationship Id="rId15" Type="http://schemas.openxmlformats.org/officeDocument/2006/relationships/slide" Target="/ppt/slides/slide13.xml"/><Relationship Id="rId14" Type="http://schemas.openxmlformats.org/officeDocument/2006/relationships/slide" Target="/ppt/slides/slide12.xml"/><Relationship Id="rId17" Type="http://schemas.openxmlformats.org/officeDocument/2006/relationships/slide" Target="/ppt/slides/slide17.xml"/><Relationship Id="rId16" Type="http://schemas.openxmlformats.org/officeDocument/2006/relationships/slide" Target="/ppt/slides/slide15.xml"/><Relationship Id="rId5" Type="http://schemas.openxmlformats.org/officeDocument/2006/relationships/slide" Target="/ppt/slides/slide4.xml"/><Relationship Id="rId6" Type="http://schemas.openxmlformats.org/officeDocument/2006/relationships/slide" Target="/ppt/slides/slide2.xml"/><Relationship Id="rId18" Type="http://schemas.openxmlformats.org/officeDocument/2006/relationships/slide" Target="/ppt/slides/slide19.xml"/><Relationship Id="rId7" Type="http://schemas.openxmlformats.org/officeDocument/2006/relationships/slide" Target="/ppt/slides/slide4.xml"/><Relationship Id="rId8" Type="http://schemas.openxmlformats.org/officeDocument/2006/relationships/slide" Target="/ppt/slides/slide5.xml"/></Relationships>
</file>

<file path=ppt/slides/_rels/slide20.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3.png"/><Relationship Id="rId13" Type="http://schemas.openxmlformats.org/officeDocument/2006/relationships/image" Target="../media/image14.png"/><Relationship Id="rId12"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slide" Target="/ppt/slides/slide20.xml"/><Relationship Id="rId4" Type="http://schemas.openxmlformats.org/officeDocument/2006/relationships/slide" Target="/ppt/slides/slide8.xml"/><Relationship Id="rId9" Type="http://schemas.openxmlformats.org/officeDocument/2006/relationships/image" Target="../media/image4.png"/><Relationship Id="rId14" Type="http://schemas.openxmlformats.org/officeDocument/2006/relationships/image" Target="../media/image5.png"/><Relationship Id="rId5" Type="http://schemas.openxmlformats.org/officeDocument/2006/relationships/slide" Target="/ppt/slides/slide4.xml"/><Relationship Id="rId6" Type="http://schemas.openxmlformats.org/officeDocument/2006/relationships/slide" Target="/ppt/slides/slide20.xml"/><Relationship Id="rId7" Type="http://schemas.openxmlformats.org/officeDocument/2006/relationships/image" Target="../media/image11.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0" Type="http://schemas.openxmlformats.org/officeDocument/2006/relationships/slide" Target="/ppt/slides/slide3.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19.xml"/><Relationship Id="rId4" Type="http://schemas.openxmlformats.org/officeDocument/2006/relationships/slide" Target="/ppt/slides/slide8.xml"/><Relationship Id="rId9" Type="http://schemas.openxmlformats.org/officeDocument/2006/relationships/image" Target="../media/image5.png"/><Relationship Id="rId5" Type="http://schemas.openxmlformats.org/officeDocument/2006/relationships/slide" Target="/ppt/slides/slide4.xml"/><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19.xml"/><Relationship Id="rId4" Type="http://schemas.openxmlformats.org/officeDocument/2006/relationships/slide" Target="/ppt/slides/slide8.xml"/><Relationship Id="rId5" Type="http://schemas.openxmlformats.org/officeDocument/2006/relationships/slide" Target="/ppt/slides/slide4.xml"/><Relationship Id="rId6" Type="http://schemas.openxmlformats.org/officeDocument/2006/relationships/image" Target="../media/image2.png"/><Relationship Id="rId7" Type="http://schemas.openxmlformats.org/officeDocument/2006/relationships/slide" Target="/ppt/slid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5.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slide" Target="/ppt/slides/slide6.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slide" Target="/ppt/slides/slide7.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19.xml"/><Relationship Id="rId4" Type="http://schemas.openxmlformats.org/officeDocument/2006/relationships/slide" Target="/ppt/slides/slide4.xml"/><Relationship Id="rId5" Type="http://schemas.openxmlformats.org/officeDocument/2006/relationships/slide" Target="/ppt/slides/slide8.xml"/><Relationship Id="rId6" Type="http://schemas.openxmlformats.org/officeDocument/2006/relationships/image" Target="../media/image2.png"/><Relationship Id="rId7" Type="http://schemas.openxmlformats.org/officeDocument/2006/relationships/slide" Target="/ppt/slid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slide" Target="/ppt/slides/slide9.xml"/><Relationship Id="rId4" Type="http://schemas.openxmlformats.org/officeDocument/2006/relationships/slide" Target="/ppt/slides/slide19.xml"/><Relationship Id="rId5" Type="http://schemas.openxmlformats.org/officeDocument/2006/relationships/slide" Target="/ppt/slides/slide8.xml"/><Relationship Id="rId6" Type="http://schemas.openxmlformats.org/officeDocument/2006/relationships/slide" Target="/ppt/slides/slide4.xml"/><Relationship Id="rId7"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3BB"/>
        </a:solidFill>
      </p:bgPr>
    </p:bg>
    <p:spTree>
      <p:nvGrpSpPr>
        <p:cNvPr id="33" name="Shape 33"/>
        <p:cNvGrpSpPr/>
        <p:nvPr/>
      </p:nvGrpSpPr>
      <p:grpSpPr>
        <a:xfrm>
          <a:off x="0" y="0"/>
          <a:ext cx="0" cy="0"/>
          <a:chOff x="0" y="0"/>
          <a:chExt cx="0" cy="0"/>
        </a:xfrm>
      </p:grpSpPr>
      <p:sp>
        <p:nvSpPr>
          <p:cNvPr id="34" name="Google Shape;34;p7"/>
          <p:cNvSpPr txBox="1"/>
          <p:nvPr>
            <p:ph idx="1" type="body"/>
          </p:nvPr>
        </p:nvSpPr>
        <p:spPr>
          <a:xfrm>
            <a:off x="986725" y="6306026"/>
            <a:ext cx="5802300" cy="2612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800"/>
              <a:buNone/>
            </a:pPr>
            <a:r>
              <a:rPr lang="en-US"/>
              <a:t>AVID eBinder</a:t>
            </a:r>
            <a:endParaRPr/>
          </a:p>
          <a:p>
            <a:pPr indent="0" lvl="0" marL="0" rtl="0" algn="ctr">
              <a:lnSpc>
                <a:spcPct val="90000"/>
              </a:lnSpc>
              <a:spcBef>
                <a:spcPts val="0"/>
              </a:spcBef>
              <a:spcAft>
                <a:spcPts val="0"/>
              </a:spcAft>
              <a:buSzPts val="4800"/>
              <a:buNone/>
            </a:pPr>
            <a:r>
              <a:rPr lang="en-US" sz="2300">
                <a:solidFill>
                  <a:srgbClr val="000000"/>
                </a:solidFill>
              </a:rPr>
              <a:t>Insert Name Here</a:t>
            </a:r>
            <a:endParaRPr sz="2300">
              <a:solidFill>
                <a:srgbClr val="000000"/>
              </a:solidFill>
            </a:endParaRPr>
          </a:p>
        </p:txBody>
      </p:sp>
      <p:sp>
        <p:nvSpPr>
          <p:cNvPr id="35" name="Google Shape;35;p7"/>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3">
                  <a:extLst>
                    <a:ext uri="{A12FA001-AC4F-418D-AE19-62706E023703}">
                      <ahyp:hlinkClr val="tx"/>
                    </a:ext>
                  </a:extLst>
                </a:hlinkClick>
              </a:rPr>
              <a:t>Help</a:t>
            </a:r>
            <a:endParaRPr b="1" sz="1800">
              <a:solidFill>
                <a:schemeClr val="lt2"/>
              </a:solidFill>
            </a:endParaRPr>
          </a:p>
        </p:txBody>
      </p:sp>
      <p:sp>
        <p:nvSpPr>
          <p:cNvPr id="36" name="Google Shape;36;p7"/>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4">
                  <a:extLst>
                    <a:ext uri="{A12FA001-AC4F-418D-AE19-62706E023703}">
                      <ahyp:hlinkClr val="tx"/>
                    </a:ext>
                  </a:extLst>
                </a:hlinkClick>
              </a:rPr>
              <a:t>Resources</a:t>
            </a:r>
            <a:endParaRPr b="1" sz="1800">
              <a:solidFill>
                <a:schemeClr val="lt2"/>
              </a:solidFill>
            </a:endParaRPr>
          </a:p>
        </p:txBody>
      </p:sp>
      <p:sp>
        <p:nvSpPr>
          <p:cNvPr id="37" name="Google Shape;37;p7"/>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5">
                  <a:extLst>
                    <a:ext uri="{A12FA001-AC4F-418D-AE19-62706E023703}">
                      <ahyp:hlinkClr val="tx"/>
                    </a:ext>
                  </a:extLst>
                </a:hlinkClick>
              </a:rPr>
              <a:t>Task Pages</a:t>
            </a:r>
            <a:endParaRPr b="1" sz="1700">
              <a:solidFill>
                <a:srgbClr val="FFFFFF"/>
              </a:solidFill>
            </a:endParaRPr>
          </a:p>
        </p:txBody>
      </p:sp>
      <p:sp>
        <p:nvSpPr>
          <p:cNvPr id="38" name="Google Shape;38;p7"/>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6">
                  <a:extLst>
                    <a:ext uri="{A12FA001-AC4F-418D-AE19-62706E023703}">
                      <ahyp:hlinkClr val="tx"/>
                    </a:ext>
                  </a:extLst>
                </a:hlinkClick>
              </a:rPr>
              <a:t>Contents</a:t>
            </a:r>
            <a:endParaRPr b="1" sz="1800">
              <a:solidFill>
                <a:schemeClr val="lt1"/>
              </a:solidFill>
            </a:endParaRPr>
          </a:p>
        </p:txBody>
      </p:sp>
      <p:sp>
        <p:nvSpPr>
          <p:cNvPr id="39" name="Google Shape;39;p7"/>
          <p:cNvSpPr/>
          <p:nvPr/>
        </p:nvSpPr>
        <p:spPr>
          <a:xfrm>
            <a:off x="370250" y="0"/>
            <a:ext cx="256500" cy="10058400"/>
          </a:xfrm>
          <a:prstGeom prst="rect">
            <a:avLst/>
          </a:prstGeom>
          <a:solidFill>
            <a:srgbClr val="58595B"/>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 name="Google Shape;40;p7"/>
          <p:cNvPicPr preferRelativeResize="0"/>
          <p:nvPr/>
        </p:nvPicPr>
        <p:blipFill>
          <a:blip r:embed="rId7">
            <a:alphaModFix/>
          </a:blip>
          <a:stretch>
            <a:fillRect/>
          </a:stretch>
        </p:blipFill>
        <p:spPr>
          <a:xfrm>
            <a:off x="3057963" y="9318950"/>
            <a:ext cx="1656474" cy="474774"/>
          </a:xfrm>
          <a:prstGeom prst="rect">
            <a:avLst/>
          </a:prstGeom>
          <a:noFill/>
          <a:ln>
            <a:noFill/>
          </a:ln>
        </p:spPr>
      </p:pic>
      <p:sp>
        <p:nvSpPr>
          <p:cNvPr id="41" name="Google Shape;41;p7"/>
          <p:cNvSpPr/>
          <p:nvPr/>
        </p:nvSpPr>
        <p:spPr>
          <a:xfrm>
            <a:off x="7515900" y="0"/>
            <a:ext cx="256500" cy="100584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6"/>
          <p:cNvSpPr/>
          <p:nvPr/>
        </p:nvSpPr>
        <p:spPr>
          <a:xfrm rot="5400000">
            <a:off x="7021859" y="8505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168" name="Google Shape;168;p16"/>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Learning Artifacts</a:t>
            </a:r>
            <a:endParaRPr/>
          </a:p>
        </p:txBody>
      </p:sp>
      <p:graphicFrame>
        <p:nvGraphicFramePr>
          <p:cNvPr id="169" name="Google Shape;169;p16"/>
          <p:cNvGraphicFramePr/>
          <p:nvPr/>
        </p:nvGraphicFramePr>
        <p:xfrm>
          <a:off x="484943" y="960669"/>
          <a:ext cx="3000000" cy="3000000"/>
        </p:xfrm>
        <a:graphic>
          <a:graphicData uri="http://schemas.openxmlformats.org/drawingml/2006/table">
            <a:tbl>
              <a:tblPr>
                <a:noFill/>
                <a:tableStyleId>{696B5A51-C89D-46AE-AB7B-E8EB443137C5}</a:tableStyleId>
              </a:tblPr>
              <a:tblGrid>
                <a:gridCol w="3401250"/>
                <a:gridCol w="3401250"/>
              </a:tblGrid>
              <a:tr h="453775">
                <a:tc gridSpan="2">
                  <a:txBody>
                    <a:bodyPr/>
                    <a:lstStyle/>
                    <a:p>
                      <a:pPr indent="0" lvl="0" marL="0" rtl="0" algn="l">
                        <a:spcBef>
                          <a:spcPts val="0"/>
                        </a:spcBef>
                        <a:spcAft>
                          <a:spcPts val="0"/>
                        </a:spcAft>
                        <a:buNone/>
                      </a:pPr>
                      <a:r>
                        <a:rPr b="1" lang="en-US" sz="2000">
                          <a:solidFill>
                            <a:srgbClr val="58595B"/>
                          </a:solidFill>
                        </a:rPr>
                        <a:t>Essential Question:</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511500">
                <a:tc gridSpan="2">
                  <a:txBody>
                    <a:bodyPr/>
                    <a:lstStyle/>
                    <a:p>
                      <a:pPr indent="0" lvl="0" marL="0" marR="0" rtl="0" algn="l">
                        <a:spcBef>
                          <a:spcPts val="0"/>
                        </a:spcBef>
                        <a:spcAft>
                          <a:spcPts val="0"/>
                        </a:spcAft>
                        <a:buNone/>
                      </a:pPr>
                      <a:r>
                        <a:rPr lang="en-US">
                          <a:solidFill>
                            <a:srgbClr val="58595B"/>
                          </a:solidFill>
                        </a:rPr>
                        <a:t>What are some examples of learning artifacts?</a:t>
                      </a:r>
                      <a:endParaRPr b="1" sz="2000">
                        <a:solidFill>
                          <a:srgbClr val="58595B"/>
                        </a:solidFill>
                      </a:endParaRPr>
                    </a:p>
                  </a:txBody>
                  <a:tcPr marT="49800" marB="49800" marR="91450" marL="91450" anchor="ctr">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marR="0" rtl="0" algn="l">
                        <a:spcBef>
                          <a:spcPts val="0"/>
                        </a:spcBef>
                        <a:spcAft>
                          <a:spcPts val="0"/>
                        </a:spcAft>
                        <a:buNone/>
                      </a:pPr>
                      <a:r>
                        <a:rPr b="1" lang="en-US" sz="2000">
                          <a:solidFill>
                            <a:srgbClr val="58595B"/>
                          </a:solidFill>
                        </a:rPr>
                        <a:t>Learning Artifacts</a:t>
                      </a:r>
                      <a:endParaRPr b="1"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rtl="0" algn="l">
                        <a:lnSpc>
                          <a:spcPct val="166670"/>
                        </a:lnSpc>
                        <a:spcBef>
                          <a:spcPts val="0"/>
                        </a:spcBef>
                        <a:spcAft>
                          <a:spcPts val="0"/>
                        </a:spcAft>
                        <a:buNone/>
                      </a:pPr>
                      <a:r>
                        <a:rPr lang="en-US">
                          <a:solidFill>
                            <a:srgbClr val="58595B"/>
                          </a:solidFill>
                        </a:rPr>
                        <a:t>This is a student-created product in which students capture the learning that happened in class and revise it in order to add the metacognitive hooks that support deeper understanding and recall of information.</a:t>
                      </a:r>
                      <a:endParaRPr>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rtl="0" algn="l">
                        <a:spcBef>
                          <a:spcPts val="0"/>
                        </a:spcBef>
                        <a:spcAft>
                          <a:spcPts val="0"/>
                        </a:spcAft>
                        <a:buNone/>
                      </a:pPr>
                      <a:r>
                        <a:rPr b="1" lang="en-US" sz="2000">
                          <a:solidFill>
                            <a:srgbClr val="58595B"/>
                          </a:solidFill>
                        </a:rPr>
                        <a:t>SlideSnap</a:t>
                      </a:r>
                      <a:endParaRPr sz="12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a:txBody>
                    <a:bodyPr/>
                    <a:lstStyle/>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a:txBody>
                    <a:bodyPr/>
                    <a:lstStyle/>
                    <a:p>
                      <a:pPr indent="0" lvl="0" marL="0" rtl="0" algn="l">
                        <a:lnSpc>
                          <a:spcPct val="166670"/>
                        </a:lnSpc>
                        <a:spcBef>
                          <a:spcPts val="0"/>
                        </a:spcBef>
                        <a:spcAft>
                          <a:spcPts val="0"/>
                        </a:spcAft>
                        <a:buNone/>
                      </a:pPr>
                      <a:r>
                        <a:rPr lang="en-US"/>
                        <a:t>There are many ways to create a learning artifact. One type is a</a:t>
                      </a:r>
                      <a:r>
                        <a:rPr b="1" lang="en-US"/>
                        <a:t> SlideSnap</a:t>
                      </a:r>
                      <a:r>
                        <a:rPr lang="en-US"/>
                        <a:t>. SlideSnaps use multimedia to create metacognitive hooks to the work that identify what helped students in the learning process. SlideSnaps include an image, a text box, and an audio recording made by the student discussing the work.</a:t>
                      </a:r>
                      <a:endParaRPr/>
                    </a:p>
                    <a:p>
                      <a:pPr indent="0" lvl="0" marL="0" rtl="0" algn="l">
                        <a:lnSpc>
                          <a:spcPct val="166670"/>
                        </a:lnSpc>
                        <a:spcBef>
                          <a:spcPts val="900"/>
                        </a:spcBef>
                        <a:spcAft>
                          <a:spcPts val="0"/>
                        </a:spcAft>
                        <a:buNone/>
                      </a:pPr>
                      <a:r>
                        <a:rPr lang="en-US"/>
                        <a:t>Click through the slides to see a description of each part of a SlideSnap and a blank template.</a:t>
                      </a:r>
                      <a:endParaRPr/>
                    </a:p>
                    <a:p>
                      <a:pPr indent="0" lvl="0" marL="0" rtl="0" algn="ctr">
                        <a:lnSpc>
                          <a:spcPct val="125000"/>
                        </a:lnSpc>
                        <a:spcBef>
                          <a:spcPts val="1200"/>
                        </a:spcBef>
                        <a:spcAft>
                          <a:spcPts val="0"/>
                        </a:spcAft>
                        <a:buNone/>
                      </a:pPr>
                      <a:r>
                        <a:rPr lang="en-US" sz="1500" u="sng">
                          <a:hlinkClick r:id="rId4"/>
                        </a:rPr>
                        <a:t>Click here to make a copy of the SlideSnap Template.</a:t>
                      </a:r>
                      <a:endParaRPr sz="1500" u="sng"/>
                    </a:p>
                    <a:p>
                      <a:pPr indent="0" lvl="0" marL="0" rtl="0" algn="l">
                        <a:spcBef>
                          <a:spcPts val="0"/>
                        </a:spcBef>
                        <a:spcAft>
                          <a:spcPts val="0"/>
                        </a:spcAft>
                        <a:buNone/>
                      </a:pPr>
                      <a:r>
                        <a:t/>
                      </a:r>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r>
            </a:tbl>
          </a:graphicData>
        </a:graphic>
      </p:graphicFrame>
      <p:pic>
        <p:nvPicPr>
          <p:cNvPr id="170" name="Google Shape;170;p16"/>
          <p:cNvPicPr preferRelativeResize="0"/>
          <p:nvPr/>
        </p:nvPicPr>
        <p:blipFill>
          <a:blip r:embed="rId5">
            <a:alphaModFix/>
          </a:blip>
          <a:stretch>
            <a:fillRect/>
          </a:stretch>
        </p:blipFill>
        <p:spPr>
          <a:xfrm>
            <a:off x="592400" y="4083924"/>
            <a:ext cx="3110074" cy="1814599"/>
          </a:xfrm>
          <a:prstGeom prst="rect">
            <a:avLst/>
          </a:prstGeom>
          <a:noFill/>
          <a:ln>
            <a:noFill/>
          </a:ln>
        </p:spPr>
      </p:pic>
      <p:sp>
        <p:nvSpPr>
          <p:cNvPr id="171" name="Google Shape;171;p16"/>
          <p:cNvSpPr/>
          <p:nvPr/>
        </p:nvSpPr>
        <p:spPr>
          <a:xfrm>
            <a:off x="-4751525" y="4554050"/>
            <a:ext cx="4615500" cy="5121900"/>
          </a:xfrm>
          <a:prstGeom prst="roundRect">
            <a:avLst>
              <a:gd fmla="val 16667" name="adj"/>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66670"/>
              </a:lnSpc>
              <a:spcBef>
                <a:spcPts val="0"/>
              </a:spcBef>
              <a:spcAft>
                <a:spcPts val="0"/>
              </a:spcAft>
              <a:buNone/>
            </a:pPr>
            <a:r>
              <a:rPr b="1" lang="en-US" sz="1600">
                <a:solidFill>
                  <a:srgbClr val="FFFFFF"/>
                </a:solidFill>
              </a:rPr>
              <a:t>Other ideas for learning artifacts include:</a:t>
            </a:r>
            <a:endParaRPr b="1" sz="1600">
              <a:solidFill>
                <a:srgbClr val="FFFFFF"/>
              </a:solidFill>
            </a:endParaRPr>
          </a:p>
          <a:p>
            <a:pPr indent="0" lvl="0" marL="0" rtl="0" algn="l">
              <a:lnSpc>
                <a:spcPct val="166670"/>
              </a:lnSpc>
              <a:spcBef>
                <a:spcPts val="900"/>
              </a:spcBef>
              <a:spcAft>
                <a:spcPts val="0"/>
              </a:spcAft>
              <a:buNone/>
            </a:pPr>
            <a:r>
              <a:rPr lang="en-US" sz="1500">
                <a:solidFill>
                  <a:srgbClr val="FFFFFF"/>
                </a:solidFill>
              </a:rPr>
              <a:t>Brainstorming • Concept maps • Riddles • Illustrations • Cartoons • Poetry or songs • Metaphors and analogies • Compare-and-contrast diagrams • Data and graphs that are generated • Analysis writing • Reflection writing • Quickwrites • Four-square analogies • Mnemonics • Flow charts • Graphic organizers • Writing prompts • Other creative avenues for processing information</a:t>
            </a:r>
            <a:endParaRPr sz="1500">
              <a:solidFill>
                <a:srgbClr val="FFFFFF"/>
              </a:solidFill>
            </a:endParaRPr>
          </a:p>
        </p:txBody>
      </p:sp>
      <p:sp>
        <p:nvSpPr>
          <p:cNvPr id="172" name="Google Shape;172;p16"/>
          <p:cNvSpPr/>
          <p:nvPr/>
        </p:nvSpPr>
        <p:spPr>
          <a:xfrm>
            <a:off x="-4504675" y="793325"/>
            <a:ext cx="3628500" cy="2493000"/>
          </a:xfrm>
          <a:prstGeom prst="wedgeRectCallout">
            <a:avLst>
              <a:gd fmla="val 38094" name="adj1"/>
              <a:gd fmla="val 79069"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3200">
                <a:solidFill>
                  <a:srgbClr val="FFFFFF"/>
                </a:solidFill>
              </a:rPr>
              <a:t>Learn more about learning artifacts at </a:t>
            </a:r>
            <a:r>
              <a:rPr b="1" lang="en-US" sz="3200" u="sng">
                <a:solidFill>
                  <a:srgbClr val="FFFFFF"/>
                </a:solidFill>
                <a:hlinkClick r:id="rId6">
                  <a:extLst>
                    <a:ext uri="{A12FA001-AC4F-418D-AE19-62706E023703}">
                      <ahyp:hlinkClr val="tx"/>
                    </a:ext>
                  </a:extLst>
                </a:hlinkClick>
              </a:rPr>
              <a:t>AVID.org</a:t>
            </a:r>
            <a:r>
              <a:rPr b="1" lang="en-US" sz="3200">
                <a:solidFill>
                  <a:srgbClr val="FFFFFF"/>
                </a:solidFill>
              </a:rPr>
              <a:t>.</a:t>
            </a:r>
            <a:endParaRPr b="1" sz="3200">
              <a:solidFill>
                <a:srgbClr val="FFFFFF"/>
              </a:solidFill>
            </a:endParaRPr>
          </a:p>
        </p:txBody>
      </p:sp>
      <p:sp>
        <p:nvSpPr>
          <p:cNvPr id="173" name="Google Shape;173;p16"/>
          <p:cNvSpPr/>
          <p:nvPr/>
        </p:nvSpPr>
        <p:spPr>
          <a:xfrm rot="5400000">
            <a:off x="7232759" y="57108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7">
                  <a:extLst>
                    <a:ext uri="{A12FA001-AC4F-418D-AE19-62706E023703}">
                      <ahyp:hlinkClr val="tx"/>
                    </a:ext>
                  </a:extLst>
                </a:hlinkClick>
              </a:rPr>
              <a:t>Help</a:t>
            </a:r>
            <a:endParaRPr b="1" sz="1900">
              <a:solidFill>
                <a:schemeClr val="lt2"/>
              </a:solidFill>
            </a:endParaRPr>
          </a:p>
        </p:txBody>
      </p:sp>
      <p:sp>
        <p:nvSpPr>
          <p:cNvPr id="174" name="Google Shape;174;p16"/>
          <p:cNvSpPr/>
          <p:nvPr/>
        </p:nvSpPr>
        <p:spPr>
          <a:xfrm rot="5400000">
            <a:off x="7139909" y="41332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8">
                  <a:extLst>
                    <a:ext uri="{A12FA001-AC4F-418D-AE19-62706E023703}">
                      <ahyp:hlinkClr val="tx"/>
                    </a:ext>
                  </a:extLst>
                </a:hlinkClick>
              </a:rPr>
              <a:t>Resources</a:t>
            </a:r>
            <a:endParaRPr b="1" sz="1800">
              <a:solidFill>
                <a:schemeClr val="lt2"/>
              </a:solidFill>
            </a:endParaRPr>
          </a:p>
        </p:txBody>
      </p:sp>
      <p:sp>
        <p:nvSpPr>
          <p:cNvPr id="175" name="Google Shape;175;p16"/>
          <p:cNvSpPr/>
          <p:nvPr/>
        </p:nvSpPr>
        <p:spPr>
          <a:xfrm rot="5400000">
            <a:off x="7245209" y="25588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9">
                  <a:extLst>
                    <a:ext uri="{A12FA001-AC4F-418D-AE19-62706E023703}">
                      <ahyp:hlinkClr val="tx"/>
                    </a:ext>
                  </a:extLst>
                </a:hlinkClick>
              </a:rPr>
              <a:t>Task Pages</a:t>
            </a:r>
            <a:endParaRPr b="1" sz="1700">
              <a:solidFill>
                <a:srgbClr val="FFFFFF"/>
              </a:solidFill>
            </a:endParaRPr>
          </a:p>
        </p:txBody>
      </p:sp>
      <p:sp>
        <p:nvSpPr>
          <p:cNvPr id="176" name="Google Shape;176;p16"/>
          <p:cNvSpPr/>
          <p:nvPr/>
        </p:nvSpPr>
        <p:spPr>
          <a:xfrm>
            <a:off x="7516025" y="12350"/>
            <a:ext cx="256500" cy="9996600"/>
          </a:xfrm>
          <a:prstGeom prst="rect">
            <a:avLst/>
          </a:prstGeom>
          <a:solidFill>
            <a:srgbClr val="00A3BB"/>
          </a:solidFill>
          <a:ln cap="flat" cmpd="sng" w="9525">
            <a:solidFill>
              <a:srgbClr val="00A3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17"/>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4">
                  <a:extLst>
                    <a:ext uri="{A12FA001-AC4F-418D-AE19-62706E023703}">
                      <ahyp:hlinkClr val="tx"/>
                    </a:ext>
                  </a:extLst>
                </a:hlinkClick>
              </a:rPr>
              <a:t>Contents</a:t>
            </a:r>
            <a:endParaRPr b="1" sz="1800">
              <a:solidFill>
                <a:schemeClr val="lt1"/>
              </a:solidFill>
            </a:endParaRPr>
          </a:p>
        </p:txBody>
      </p:sp>
      <p:sp>
        <p:nvSpPr>
          <p:cNvPr id="184" name="Google Shape;184;p17"/>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5">
                  <a:extLst>
                    <a:ext uri="{A12FA001-AC4F-418D-AE19-62706E023703}">
                      <ahyp:hlinkClr val="tx"/>
                    </a:ext>
                  </a:extLst>
                </a:hlinkClick>
              </a:rPr>
              <a:t>Help</a:t>
            </a:r>
            <a:endParaRPr b="1" sz="1900">
              <a:solidFill>
                <a:schemeClr val="lt2"/>
              </a:solidFill>
            </a:endParaRPr>
          </a:p>
        </p:txBody>
      </p:sp>
      <p:sp>
        <p:nvSpPr>
          <p:cNvPr id="185" name="Google Shape;185;p17"/>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6">
                  <a:extLst>
                    <a:ext uri="{A12FA001-AC4F-418D-AE19-62706E023703}">
                      <ahyp:hlinkClr val="tx"/>
                    </a:ext>
                  </a:extLst>
                </a:hlinkClick>
              </a:rPr>
              <a:t>Resources</a:t>
            </a:r>
            <a:endParaRPr b="1" sz="1800">
              <a:solidFill>
                <a:schemeClr val="lt2"/>
              </a:solidFill>
            </a:endParaRPr>
          </a:p>
        </p:txBody>
      </p:sp>
      <p:sp>
        <p:nvSpPr>
          <p:cNvPr id="186" name="Google Shape;186;p17"/>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7">
                  <a:extLst>
                    <a:ext uri="{A12FA001-AC4F-418D-AE19-62706E023703}">
                      <ahyp:hlinkClr val="tx"/>
                    </a:ext>
                  </a:extLst>
                </a:hlinkClick>
              </a:rPr>
              <a:t>Task Pages</a:t>
            </a:r>
            <a:endParaRPr b="1" sz="1700">
              <a:solidFill>
                <a:srgbClr val="FFFFFF"/>
              </a:solidFill>
            </a:endParaRPr>
          </a:p>
        </p:txBody>
      </p:sp>
      <p:sp>
        <p:nvSpPr>
          <p:cNvPr id="187" name="Google Shape;187;p17"/>
          <p:cNvSpPr txBox="1"/>
          <p:nvPr/>
        </p:nvSpPr>
        <p:spPr>
          <a:xfrm>
            <a:off x="-3196355" y="2074820"/>
            <a:ext cx="2719200" cy="2781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58595B"/>
                </a:solidFill>
                <a:latin typeface="Arial"/>
                <a:ea typeface="Arial"/>
                <a:cs typeface="Arial"/>
                <a:sym typeface="Arial"/>
              </a:rPr>
              <a:t>Zoom</a:t>
            </a:r>
            <a:r>
              <a:rPr lang="en-US" sz="2000">
                <a:solidFill>
                  <a:srgbClr val="58595B"/>
                </a:solidFill>
                <a:latin typeface="Arial"/>
                <a:ea typeface="Arial"/>
                <a:cs typeface="Arial"/>
                <a:sym typeface="Arial"/>
              </a:rPr>
              <a:t> </a:t>
            </a:r>
            <a:r>
              <a:rPr lang="en-US" sz="2000">
                <a:solidFill>
                  <a:srgbClr val="58595B"/>
                </a:solidFill>
              </a:rPr>
              <a:t>in to read the WICOR descriptions. </a:t>
            </a:r>
            <a:endParaRPr/>
          </a:p>
        </p:txBody>
      </p:sp>
      <p:pic>
        <p:nvPicPr>
          <p:cNvPr descr="Comment Important with solid fill" id="188" name="Google Shape;188;p17"/>
          <p:cNvPicPr preferRelativeResize="0"/>
          <p:nvPr/>
        </p:nvPicPr>
        <p:blipFill rotWithShape="1">
          <a:blip r:embed="rId8">
            <a:alphaModFix/>
          </a:blip>
          <a:srcRect b="0" l="0" r="0" t="0"/>
          <a:stretch/>
        </p:blipFill>
        <p:spPr>
          <a:xfrm>
            <a:off x="-3417921" y="1180206"/>
            <a:ext cx="1114564" cy="1114564"/>
          </a:xfrm>
          <a:prstGeom prst="rect">
            <a:avLst/>
          </a:prstGeom>
          <a:noFill/>
          <a:ln>
            <a:noFill/>
          </a:ln>
        </p:spPr>
      </p:pic>
      <p:pic>
        <p:nvPicPr>
          <p:cNvPr id="189" name="Google Shape;189;p17"/>
          <p:cNvPicPr preferRelativeResize="0"/>
          <p:nvPr/>
        </p:nvPicPr>
        <p:blipFill>
          <a:blip r:embed="rId9">
            <a:alphaModFix/>
          </a:blip>
          <a:stretch>
            <a:fillRect/>
          </a:stretch>
        </p:blipFill>
        <p:spPr>
          <a:xfrm>
            <a:off x="-4885287" y="3017650"/>
            <a:ext cx="4657725" cy="3505200"/>
          </a:xfrm>
          <a:prstGeom prst="rect">
            <a:avLst/>
          </a:prstGeom>
          <a:noFill/>
          <a:ln>
            <a:noFill/>
          </a:ln>
        </p:spPr>
      </p:pic>
      <p:pic>
        <p:nvPicPr>
          <p:cNvPr id="190" name="Google Shape;190;p17"/>
          <p:cNvPicPr preferRelativeResize="0"/>
          <p:nvPr/>
        </p:nvPicPr>
        <p:blipFill rotWithShape="1">
          <a:blip r:embed="rId10">
            <a:alphaModFix/>
          </a:blip>
          <a:srcRect b="19" l="0" r="0" t="9"/>
          <a:stretch/>
        </p:blipFill>
        <p:spPr>
          <a:xfrm>
            <a:off x="127637" y="32075"/>
            <a:ext cx="7517137" cy="9994250"/>
          </a:xfrm>
          <a:prstGeom prst="rect">
            <a:avLst/>
          </a:prstGeom>
          <a:noFill/>
          <a:ln>
            <a:noFill/>
          </a:ln>
        </p:spPr>
      </p:pic>
      <p:sp>
        <p:nvSpPr>
          <p:cNvPr id="191" name="Google Shape;191;p17"/>
          <p:cNvSpPr txBox="1"/>
          <p:nvPr>
            <p:ph type="title"/>
          </p:nvPr>
        </p:nvSpPr>
        <p:spPr>
          <a:xfrm>
            <a:off x="233680" y="237724"/>
            <a:ext cx="7305000" cy="555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92" name="Google Shape;192;p17"/>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198" name="Google Shape;198;p18"/>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199" name="Google Shape;199;p18"/>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200" name="Google Shape;200;p18"/>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201" name="Google Shape;201;p18"/>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Focused Note-Taking Overview</a:t>
            </a:r>
            <a:endParaRPr/>
          </a:p>
        </p:txBody>
      </p:sp>
      <p:pic>
        <p:nvPicPr>
          <p:cNvPr id="202" name="Google Shape;202;p18"/>
          <p:cNvPicPr preferRelativeResize="0"/>
          <p:nvPr/>
        </p:nvPicPr>
        <p:blipFill>
          <a:blip r:embed="rId7">
            <a:alphaModFix/>
          </a:blip>
          <a:stretch>
            <a:fillRect/>
          </a:stretch>
        </p:blipFill>
        <p:spPr>
          <a:xfrm>
            <a:off x="1364462" y="3332250"/>
            <a:ext cx="5043425" cy="6527549"/>
          </a:xfrm>
          <a:prstGeom prst="rect">
            <a:avLst/>
          </a:prstGeom>
          <a:noFill/>
          <a:ln>
            <a:noFill/>
          </a:ln>
        </p:spPr>
      </p:pic>
      <p:sp>
        <p:nvSpPr>
          <p:cNvPr id="203" name="Google Shape;203;p18"/>
          <p:cNvSpPr txBox="1"/>
          <p:nvPr/>
        </p:nvSpPr>
        <p:spPr>
          <a:xfrm>
            <a:off x="430475" y="849425"/>
            <a:ext cx="6911400" cy="2997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US" sz="1500">
                <a:solidFill>
                  <a:srgbClr val="212121"/>
                </a:solidFill>
              </a:rPr>
              <a:t>AVID’s focused note-taking process has five phases. It is important to note that while applying learning is the last phase of the process, it is essential that it inform the first phase because the note-taking format should be shaped by the note-taking purpose. When teaching the focused note-taking process, educators need to determine how students will use their notes so they set up the format appropriately. It is crucial for educators to model and invite students to engage in this thought process so note-taking becomes a powerful, portable learning tool students can carry with them throughout their educational experience.</a:t>
            </a:r>
            <a:endParaRPr sz="1500">
              <a:solidFill>
                <a:srgbClr val="212121"/>
              </a:solidFill>
            </a:endParaRPr>
          </a:p>
          <a:p>
            <a:pPr indent="0" lvl="0" marL="0" rtl="0" algn="l">
              <a:spcBef>
                <a:spcPts val="0"/>
              </a:spcBef>
              <a:spcAft>
                <a:spcPts val="0"/>
              </a:spcAft>
              <a:buNone/>
            </a:pPr>
            <a:r>
              <a:t/>
            </a:r>
            <a:endParaRPr/>
          </a:p>
        </p:txBody>
      </p:sp>
      <p:sp>
        <p:nvSpPr>
          <p:cNvPr id="204" name="Google Shape;204;p18"/>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9"/>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210" name="Google Shape;210;p19"/>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211" name="Google Shape;211;p19"/>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212" name="Google Shape;212;p19"/>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213" name="Google Shape;213;p19"/>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Two-Column Notes</a:t>
            </a:r>
            <a:endParaRPr/>
          </a:p>
        </p:txBody>
      </p:sp>
      <p:graphicFrame>
        <p:nvGraphicFramePr>
          <p:cNvPr id="214" name="Google Shape;214;p19"/>
          <p:cNvGraphicFramePr/>
          <p:nvPr/>
        </p:nvGraphicFramePr>
        <p:xfrm>
          <a:off x="484943" y="960669"/>
          <a:ext cx="3000000" cy="3000000"/>
        </p:xfrm>
        <a:graphic>
          <a:graphicData uri="http://schemas.openxmlformats.org/drawingml/2006/table">
            <a:tbl>
              <a:tblPr>
                <a:noFill/>
                <a:tableStyleId>{696B5A51-C89D-46AE-AB7B-E8EB443137C5}</a:tableStyleId>
              </a:tblPr>
              <a:tblGrid>
                <a:gridCol w="3401250"/>
                <a:gridCol w="3401250"/>
              </a:tblGrid>
              <a:tr h="1079525">
                <a:tc gridSpan="2">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Essential Question:</a:t>
                      </a:r>
                      <a:endParaRPr sz="1500"/>
                    </a:p>
                    <a:p>
                      <a:pPr indent="0" lvl="0" marL="0" marR="0" rtl="0" algn="l">
                        <a:spcBef>
                          <a:spcPts val="0"/>
                        </a:spcBef>
                        <a:spcAft>
                          <a:spcPts val="0"/>
                        </a:spcAft>
                        <a:buNone/>
                      </a:pPr>
                      <a:r>
                        <a:rPr b="1" lang="en-US" sz="2000">
                          <a:solidFill>
                            <a:srgbClr val="58595B"/>
                          </a:solidFill>
                          <a:latin typeface="Arial"/>
                          <a:ea typeface="Arial"/>
                          <a:cs typeface="Arial"/>
                          <a:sym typeface="Arial"/>
                        </a:rPr>
                        <a:t> </a:t>
                      </a:r>
                      <a:endParaRPr sz="1500"/>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chemeClr val="lt1"/>
                    </a:solidFill>
                  </a:tcPr>
                </a:tc>
                <a:tc hMerge="1"/>
              </a:tr>
              <a:tr h="457600">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rgbClr val="58595B"/>
                    </a:solidFill>
                  </a:tcPr>
                </a:tc>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rgbClr val="58595B"/>
                    </a:solidFill>
                  </a:tcPr>
                </a:tc>
              </a:tr>
              <a:tr h="7099175">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tcPr>
                </a:tc>
              </a:tr>
            </a:tbl>
          </a:graphicData>
        </a:graphic>
      </p:graphicFrame>
      <p:sp>
        <p:nvSpPr>
          <p:cNvPr id="215" name="Google Shape;215;p19"/>
          <p:cNvSpPr txBox="1"/>
          <p:nvPr/>
        </p:nvSpPr>
        <p:spPr>
          <a:xfrm>
            <a:off x="2007220" y="9581661"/>
            <a:ext cx="4047900" cy="301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Arial"/>
                <a:ea typeface="Arial"/>
                <a:cs typeface="Arial"/>
                <a:sym typeface="Arial"/>
                <a:hlinkClick/>
              </a:rPr>
              <a:t>Quick Link to the Table of Contents</a:t>
            </a:r>
            <a:endParaRPr sz="1200">
              <a:solidFill>
                <a:srgbClr val="00A3BB"/>
              </a:solidFill>
              <a:latin typeface="Arial"/>
              <a:ea typeface="Arial"/>
              <a:cs typeface="Arial"/>
              <a:sym typeface="Arial"/>
            </a:endParaRPr>
          </a:p>
        </p:txBody>
      </p:sp>
      <p:sp>
        <p:nvSpPr>
          <p:cNvPr id="216" name="Google Shape;216;p19"/>
          <p:cNvSpPr txBox="1"/>
          <p:nvPr/>
        </p:nvSpPr>
        <p:spPr>
          <a:xfrm>
            <a:off x="-5097075" y="2177188"/>
            <a:ext cx="4628100" cy="1200600"/>
          </a:xfrm>
          <a:prstGeom prst="rect">
            <a:avLst/>
          </a:prstGeom>
          <a:solidFill>
            <a:srgbClr val="00A3B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Duplicate this page by right-clicking on the page on the left and selecting: Duplicate slide.</a:t>
            </a:r>
            <a:r>
              <a:rPr lang="en-US" sz="2200"/>
              <a:t> </a:t>
            </a:r>
            <a:endParaRPr sz="2200"/>
          </a:p>
        </p:txBody>
      </p:sp>
      <p:pic>
        <p:nvPicPr>
          <p:cNvPr id="217" name="Google Shape;217;p19"/>
          <p:cNvPicPr preferRelativeResize="0"/>
          <p:nvPr/>
        </p:nvPicPr>
        <p:blipFill>
          <a:blip r:embed="rId7">
            <a:alphaModFix/>
          </a:blip>
          <a:stretch>
            <a:fillRect/>
          </a:stretch>
        </p:blipFill>
        <p:spPr>
          <a:xfrm>
            <a:off x="-4253675" y="3433213"/>
            <a:ext cx="2615525" cy="3495501"/>
          </a:xfrm>
          <a:prstGeom prst="rect">
            <a:avLst/>
          </a:prstGeom>
          <a:noFill/>
          <a:ln>
            <a:noFill/>
          </a:ln>
        </p:spPr>
      </p:pic>
      <p:sp>
        <p:nvSpPr>
          <p:cNvPr id="218" name="Google Shape;218;p19"/>
          <p:cNvSpPr txBox="1"/>
          <p:nvPr/>
        </p:nvSpPr>
        <p:spPr>
          <a:xfrm>
            <a:off x="-5097075" y="7179863"/>
            <a:ext cx="4628100" cy="1200600"/>
          </a:xfrm>
          <a:prstGeom prst="rect">
            <a:avLst/>
          </a:prstGeom>
          <a:solidFill>
            <a:srgbClr val="0097A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Click on the slide on the left and drag to the desired position in your eBinder.</a:t>
            </a:r>
            <a:r>
              <a:rPr lang="en-US" sz="2200"/>
              <a:t> </a:t>
            </a:r>
            <a:endParaRPr sz="2200"/>
          </a:p>
        </p:txBody>
      </p:sp>
      <p:sp>
        <p:nvSpPr>
          <p:cNvPr id="219" name="Google Shape;219;p19"/>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225" name="Google Shape;225;p20"/>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226" name="Google Shape;226;p20"/>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227" name="Google Shape;227;p20"/>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228" name="Google Shape;228;p20"/>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Two-Column Notes</a:t>
            </a:r>
            <a:endParaRPr/>
          </a:p>
        </p:txBody>
      </p:sp>
      <p:graphicFrame>
        <p:nvGraphicFramePr>
          <p:cNvPr id="229" name="Google Shape;229;p20"/>
          <p:cNvGraphicFramePr/>
          <p:nvPr/>
        </p:nvGraphicFramePr>
        <p:xfrm>
          <a:off x="484943" y="960669"/>
          <a:ext cx="3000000" cy="3000000"/>
        </p:xfrm>
        <a:graphic>
          <a:graphicData uri="http://schemas.openxmlformats.org/drawingml/2006/table">
            <a:tbl>
              <a:tblPr>
                <a:noFill/>
                <a:tableStyleId>{696B5A51-C89D-46AE-AB7B-E8EB443137C5}</a:tableStyleId>
              </a:tblPr>
              <a:tblGrid>
                <a:gridCol w="3401250"/>
                <a:gridCol w="3401250"/>
              </a:tblGrid>
              <a:tr h="1079525">
                <a:tc gridSpan="2">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Essential Question:</a:t>
                      </a:r>
                      <a:endParaRPr sz="1500"/>
                    </a:p>
                    <a:p>
                      <a:pPr indent="0" lvl="0" marL="0" marR="0" rtl="0" algn="l">
                        <a:spcBef>
                          <a:spcPts val="0"/>
                        </a:spcBef>
                        <a:spcAft>
                          <a:spcPts val="0"/>
                        </a:spcAft>
                        <a:buNone/>
                      </a:pPr>
                      <a:r>
                        <a:rPr b="1" lang="en-US" sz="2000">
                          <a:solidFill>
                            <a:srgbClr val="58595B"/>
                          </a:solidFill>
                          <a:latin typeface="Arial"/>
                          <a:ea typeface="Arial"/>
                          <a:cs typeface="Arial"/>
                          <a:sym typeface="Arial"/>
                        </a:rPr>
                        <a:t> </a:t>
                      </a:r>
                      <a:endParaRPr sz="1500"/>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solidFill>
                      <a:schemeClr val="lt1"/>
                    </a:solidFill>
                  </a:tcPr>
                </a:tc>
                <a:tc hMerge="1"/>
              </a:tr>
              <a:tr h="457600">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solidFill>
                      <a:srgbClr val="00A3BB"/>
                    </a:solidFill>
                  </a:tcPr>
                </a:tc>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solidFill>
                      <a:srgbClr val="00A3BB"/>
                    </a:solidFill>
                  </a:tcPr>
                </a:tc>
              </a:tr>
              <a:tr h="7099175">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tcPr>
                </a:tc>
              </a:tr>
            </a:tbl>
          </a:graphicData>
        </a:graphic>
      </p:graphicFrame>
      <p:sp>
        <p:nvSpPr>
          <p:cNvPr id="230" name="Google Shape;230;p20"/>
          <p:cNvSpPr txBox="1"/>
          <p:nvPr/>
        </p:nvSpPr>
        <p:spPr>
          <a:xfrm>
            <a:off x="2007220" y="9581661"/>
            <a:ext cx="4047900" cy="301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Arial"/>
                <a:ea typeface="Arial"/>
                <a:cs typeface="Arial"/>
                <a:sym typeface="Arial"/>
                <a:hlinkClick/>
              </a:rPr>
              <a:t>Quick Link to the Table of Contents</a:t>
            </a:r>
            <a:endParaRPr sz="1200">
              <a:solidFill>
                <a:srgbClr val="00A3BB"/>
              </a:solidFill>
              <a:latin typeface="Arial"/>
              <a:ea typeface="Arial"/>
              <a:cs typeface="Arial"/>
              <a:sym typeface="Arial"/>
            </a:endParaRPr>
          </a:p>
        </p:txBody>
      </p:sp>
      <p:sp>
        <p:nvSpPr>
          <p:cNvPr id="231" name="Google Shape;231;p20"/>
          <p:cNvSpPr txBox="1"/>
          <p:nvPr/>
        </p:nvSpPr>
        <p:spPr>
          <a:xfrm>
            <a:off x="-5097075" y="2177188"/>
            <a:ext cx="4628100" cy="1200600"/>
          </a:xfrm>
          <a:prstGeom prst="rect">
            <a:avLst/>
          </a:prstGeom>
          <a:solidFill>
            <a:srgbClr val="00A3B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Duplicate this page by right clicking on the page on the left and selecting: Duplicate slide.</a:t>
            </a:r>
            <a:r>
              <a:rPr lang="en-US" sz="2200"/>
              <a:t> </a:t>
            </a:r>
            <a:endParaRPr sz="2200"/>
          </a:p>
        </p:txBody>
      </p:sp>
      <p:pic>
        <p:nvPicPr>
          <p:cNvPr id="232" name="Google Shape;232;p20"/>
          <p:cNvPicPr preferRelativeResize="0"/>
          <p:nvPr/>
        </p:nvPicPr>
        <p:blipFill>
          <a:blip r:embed="rId7">
            <a:alphaModFix/>
          </a:blip>
          <a:stretch>
            <a:fillRect/>
          </a:stretch>
        </p:blipFill>
        <p:spPr>
          <a:xfrm>
            <a:off x="-4253675" y="3433213"/>
            <a:ext cx="2615525" cy="3495501"/>
          </a:xfrm>
          <a:prstGeom prst="rect">
            <a:avLst/>
          </a:prstGeom>
          <a:noFill/>
          <a:ln>
            <a:noFill/>
          </a:ln>
        </p:spPr>
      </p:pic>
      <p:sp>
        <p:nvSpPr>
          <p:cNvPr id="233" name="Google Shape;233;p20"/>
          <p:cNvSpPr txBox="1"/>
          <p:nvPr/>
        </p:nvSpPr>
        <p:spPr>
          <a:xfrm>
            <a:off x="-5097075" y="7179863"/>
            <a:ext cx="4628100" cy="1200600"/>
          </a:xfrm>
          <a:prstGeom prst="rect">
            <a:avLst/>
          </a:prstGeom>
          <a:solidFill>
            <a:srgbClr val="0097A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Click on the slide on the left and drag to the desired position in your eBinder.</a:t>
            </a:r>
            <a:r>
              <a:rPr lang="en-US" sz="2200"/>
              <a:t> </a:t>
            </a:r>
            <a:endParaRPr sz="2200"/>
          </a:p>
        </p:txBody>
      </p:sp>
      <p:sp>
        <p:nvSpPr>
          <p:cNvPr id="234" name="Google Shape;234;p20"/>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1"/>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240" name="Google Shape;240;p21"/>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241" name="Google Shape;241;p21"/>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242" name="Google Shape;242;p21"/>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243" name="Google Shape;243;p21"/>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Three-Column Notes</a:t>
            </a:r>
            <a:endParaRPr/>
          </a:p>
        </p:txBody>
      </p:sp>
      <p:graphicFrame>
        <p:nvGraphicFramePr>
          <p:cNvPr id="244" name="Google Shape;244;p21"/>
          <p:cNvGraphicFramePr/>
          <p:nvPr/>
        </p:nvGraphicFramePr>
        <p:xfrm>
          <a:off x="484943" y="960669"/>
          <a:ext cx="3000000" cy="3000000"/>
        </p:xfrm>
        <a:graphic>
          <a:graphicData uri="http://schemas.openxmlformats.org/drawingml/2006/table">
            <a:tbl>
              <a:tblPr>
                <a:noFill/>
                <a:tableStyleId>{696B5A51-C89D-46AE-AB7B-E8EB443137C5}</a:tableStyleId>
              </a:tblPr>
              <a:tblGrid>
                <a:gridCol w="2267500"/>
                <a:gridCol w="2267500"/>
                <a:gridCol w="2267500"/>
              </a:tblGrid>
              <a:tr h="1079525">
                <a:tc gridSpan="3">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Essential Question:</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chemeClr val="lt1"/>
                    </a:solidFill>
                  </a:tcPr>
                </a:tc>
                <a:tc hMerge="1"/>
                <a:tc hMerge="1"/>
              </a:tr>
              <a:tr h="457600">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rgbClr val="58595B"/>
                    </a:solidFill>
                  </a:tcPr>
                </a:tc>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rgbClr val="58595B"/>
                    </a:solidFill>
                  </a:tcPr>
                </a:tc>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rgbClr val="58595B"/>
                    </a:solidFill>
                  </a:tcPr>
                </a:tc>
              </a:tr>
              <a:tr h="7099175">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tcPr>
                </a:tc>
              </a:tr>
            </a:tbl>
          </a:graphicData>
        </a:graphic>
      </p:graphicFrame>
      <p:sp>
        <p:nvSpPr>
          <p:cNvPr id="245" name="Google Shape;245;p21"/>
          <p:cNvSpPr txBox="1"/>
          <p:nvPr/>
        </p:nvSpPr>
        <p:spPr>
          <a:xfrm>
            <a:off x="2007220" y="9581661"/>
            <a:ext cx="4047900" cy="301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Arial"/>
                <a:ea typeface="Arial"/>
                <a:cs typeface="Arial"/>
                <a:sym typeface="Arial"/>
                <a:hlinkClick/>
              </a:rPr>
              <a:t>Quick Link to the Table of Contents</a:t>
            </a:r>
            <a:endParaRPr sz="1200">
              <a:solidFill>
                <a:srgbClr val="00A3BB"/>
              </a:solidFill>
              <a:latin typeface="Arial"/>
              <a:ea typeface="Arial"/>
              <a:cs typeface="Arial"/>
              <a:sym typeface="Arial"/>
            </a:endParaRPr>
          </a:p>
        </p:txBody>
      </p:sp>
      <p:sp>
        <p:nvSpPr>
          <p:cNvPr id="246" name="Google Shape;246;p21"/>
          <p:cNvSpPr txBox="1"/>
          <p:nvPr/>
        </p:nvSpPr>
        <p:spPr>
          <a:xfrm>
            <a:off x="-5097075" y="2177188"/>
            <a:ext cx="4628100" cy="1200600"/>
          </a:xfrm>
          <a:prstGeom prst="rect">
            <a:avLst/>
          </a:prstGeom>
          <a:solidFill>
            <a:srgbClr val="00A3B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Duplicate this page by right-clicking on the page on the left and selecting: Duplicate slide.</a:t>
            </a:r>
            <a:r>
              <a:rPr lang="en-US" sz="2200"/>
              <a:t> </a:t>
            </a:r>
            <a:endParaRPr sz="2200"/>
          </a:p>
        </p:txBody>
      </p:sp>
      <p:pic>
        <p:nvPicPr>
          <p:cNvPr id="247" name="Google Shape;247;p21"/>
          <p:cNvPicPr preferRelativeResize="0"/>
          <p:nvPr/>
        </p:nvPicPr>
        <p:blipFill>
          <a:blip r:embed="rId7">
            <a:alphaModFix/>
          </a:blip>
          <a:stretch>
            <a:fillRect/>
          </a:stretch>
        </p:blipFill>
        <p:spPr>
          <a:xfrm>
            <a:off x="-4253675" y="3433213"/>
            <a:ext cx="2615525" cy="3495501"/>
          </a:xfrm>
          <a:prstGeom prst="rect">
            <a:avLst/>
          </a:prstGeom>
          <a:noFill/>
          <a:ln>
            <a:noFill/>
          </a:ln>
        </p:spPr>
      </p:pic>
      <p:sp>
        <p:nvSpPr>
          <p:cNvPr id="248" name="Google Shape;248;p21"/>
          <p:cNvSpPr txBox="1"/>
          <p:nvPr/>
        </p:nvSpPr>
        <p:spPr>
          <a:xfrm>
            <a:off x="-5097075" y="7179863"/>
            <a:ext cx="4628100" cy="1200600"/>
          </a:xfrm>
          <a:prstGeom prst="rect">
            <a:avLst/>
          </a:prstGeom>
          <a:solidFill>
            <a:srgbClr val="0097A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Click on the slide on the left and drag to the desired position in your eBinder.</a:t>
            </a:r>
            <a:r>
              <a:rPr lang="en-US" sz="2200"/>
              <a:t> </a:t>
            </a:r>
            <a:endParaRPr sz="2200"/>
          </a:p>
        </p:txBody>
      </p:sp>
      <p:sp>
        <p:nvSpPr>
          <p:cNvPr id="249" name="Google Shape;249;p21"/>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2"/>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255" name="Google Shape;255;p22"/>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256" name="Google Shape;256;p22"/>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257" name="Google Shape;257;p22"/>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258" name="Google Shape;258;p22"/>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Three-Column Notes</a:t>
            </a:r>
            <a:endParaRPr/>
          </a:p>
        </p:txBody>
      </p:sp>
      <p:graphicFrame>
        <p:nvGraphicFramePr>
          <p:cNvPr id="259" name="Google Shape;259;p22"/>
          <p:cNvGraphicFramePr/>
          <p:nvPr/>
        </p:nvGraphicFramePr>
        <p:xfrm>
          <a:off x="484943" y="960669"/>
          <a:ext cx="3000000" cy="3000000"/>
        </p:xfrm>
        <a:graphic>
          <a:graphicData uri="http://schemas.openxmlformats.org/drawingml/2006/table">
            <a:tbl>
              <a:tblPr>
                <a:noFill/>
                <a:tableStyleId>{696B5A51-C89D-46AE-AB7B-E8EB443137C5}</a:tableStyleId>
              </a:tblPr>
              <a:tblGrid>
                <a:gridCol w="2267500"/>
                <a:gridCol w="2267500"/>
                <a:gridCol w="2267500"/>
              </a:tblGrid>
              <a:tr h="1079525">
                <a:tc gridSpan="3">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Essential Question:</a:t>
                      </a:r>
                      <a:endParaRPr sz="1500"/>
                    </a:p>
                    <a:p>
                      <a:pPr indent="0" lvl="0" marL="0" marR="0" rtl="0" algn="l">
                        <a:spcBef>
                          <a:spcPts val="0"/>
                        </a:spcBef>
                        <a:spcAft>
                          <a:spcPts val="0"/>
                        </a:spcAft>
                        <a:buNone/>
                      </a:pPr>
                      <a:r>
                        <a:rPr b="1" lang="en-US" sz="2000">
                          <a:solidFill>
                            <a:srgbClr val="58595B"/>
                          </a:solidFill>
                          <a:latin typeface="Arial"/>
                          <a:ea typeface="Arial"/>
                          <a:cs typeface="Arial"/>
                          <a:sym typeface="Arial"/>
                        </a:rPr>
                        <a:t> </a:t>
                      </a:r>
                      <a:endParaRPr sz="1500"/>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solidFill>
                      <a:schemeClr val="lt1"/>
                    </a:solidFill>
                  </a:tcPr>
                </a:tc>
                <a:tc hMerge="1"/>
                <a:tc hMerge="1"/>
              </a:tr>
              <a:tr h="457600">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solidFill>
                      <a:srgbClr val="00A3BB"/>
                    </a:solidFill>
                  </a:tcPr>
                </a:tc>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solidFill>
                      <a:srgbClr val="00A3BB"/>
                    </a:solidFill>
                  </a:tcPr>
                </a:tc>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Topic</a:t>
                      </a:r>
                      <a:endParaRPr sz="1500"/>
                    </a:p>
                  </a:txBody>
                  <a:tcPr marT="49800" marB="49800" marR="91450" marL="91450" anchor="ctr">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solidFill>
                      <a:srgbClr val="00A3BB"/>
                    </a:solidFill>
                  </a:tcPr>
                </a:tc>
              </a:tr>
              <a:tr h="7099175">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00998F"/>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998F"/>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tcPr>
                </a:tc>
              </a:tr>
            </a:tbl>
          </a:graphicData>
        </a:graphic>
      </p:graphicFrame>
      <p:sp>
        <p:nvSpPr>
          <p:cNvPr id="260" name="Google Shape;260;p22"/>
          <p:cNvSpPr txBox="1"/>
          <p:nvPr/>
        </p:nvSpPr>
        <p:spPr>
          <a:xfrm>
            <a:off x="2007220" y="9581661"/>
            <a:ext cx="4047900" cy="301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u="sng">
                <a:solidFill>
                  <a:schemeClr val="hlink"/>
                </a:solidFill>
                <a:latin typeface="Arial"/>
                <a:ea typeface="Arial"/>
                <a:cs typeface="Arial"/>
                <a:sym typeface="Arial"/>
                <a:hlinkClick/>
              </a:rPr>
              <a:t>Quick Link to the Table of Contents</a:t>
            </a:r>
            <a:endParaRPr sz="1200">
              <a:solidFill>
                <a:srgbClr val="00A3BB"/>
              </a:solidFill>
              <a:latin typeface="Arial"/>
              <a:ea typeface="Arial"/>
              <a:cs typeface="Arial"/>
              <a:sym typeface="Arial"/>
            </a:endParaRPr>
          </a:p>
        </p:txBody>
      </p:sp>
      <p:sp>
        <p:nvSpPr>
          <p:cNvPr id="261" name="Google Shape;261;p22"/>
          <p:cNvSpPr txBox="1"/>
          <p:nvPr/>
        </p:nvSpPr>
        <p:spPr>
          <a:xfrm>
            <a:off x="-5097075" y="2177188"/>
            <a:ext cx="4628100" cy="1200600"/>
          </a:xfrm>
          <a:prstGeom prst="rect">
            <a:avLst/>
          </a:prstGeom>
          <a:solidFill>
            <a:srgbClr val="00A3B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Duplicate this page by right-clicking on the page on the left and selecting: Duplicate slide.</a:t>
            </a:r>
            <a:r>
              <a:rPr lang="en-US" sz="2200"/>
              <a:t> </a:t>
            </a:r>
            <a:endParaRPr sz="2200"/>
          </a:p>
        </p:txBody>
      </p:sp>
      <p:pic>
        <p:nvPicPr>
          <p:cNvPr id="262" name="Google Shape;262;p22"/>
          <p:cNvPicPr preferRelativeResize="0"/>
          <p:nvPr/>
        </p:nvPicPr>
        <p:blipFill>
          <a:blip r:embed="rId7">
            <a:alphaModFix/>
          </a:blip>
          <a:stretch>
            <a:fillRect/>
          </a:stretch>
        </p:blipFill>
        <p:spPr>
          <a:xfrm>
            <a:off x="-4253675" y="3433213"/>
            <a:ext cx="2615525" cy="3495501"/>
          </a:xfrm>
          <a:prstGeom prst="rect">
            <a:avLst/>
          </a:prstGeom>
          <a:noFill/>
          <a:ln>
            <a:noFill/>
          </a:ln>
        </p:spPr>
      </p:pic>
      <p:sp>
        <p:nvSpPr>
          <p:cNvPr id="263" name="Google Shape;263;p22"/>
          <p:cNvSpPr txBox="1"/>
          <p:nvPr/>
        </p:nvSpPr>
        <p:spPr>
          <a:xfrm>
            <a:off x="-5097075" y="7179863"/>
            <a:ext cx="4628100" cy="1200600"/>
          </a:xfrm>
          <a:prstGeom prst="rect">
            <a:avLst/>
          </a:prstGeom>
          <a:solidFill>
            <a:srgbClr val="0097A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Click on the slide on the left and drag to the desired position in your eBinder.</a:t>
            </a:r>
            <a:r>
              <a:rPr lang="en-US" sz="2200"/>
              <a:t> </a:t>
            </a:r>
            <a:endParaRPr sz="2200"/>
          </a:p>
        </p:txBody>
      </p:sp>
      <p:sp>
        <p:nvSpPr>
          <p:cNvPr id="264" name="Google Shape;264;p22"/>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u="sng">
                <a:solidFill>
                  <a:srgbClr val="FFFFFF"/>
                </a:solidFill>
                <a:hlinkClick action="ppaction://hlinksldjump" r:id="rId8">
                  <a:extLst>
                    <a:ext uri="{A12FA001-AC4F-418D-AE19-62706E023703}">
                      <ahyp:hlinkClr val="tx"/>
                    </a:ext>
                  </a:extLst>
                </a:hlinkClick>
              </a:rPr>
              <a:t>Table of Contents</a:t>
            </a:r>
            <a:endParaRPr b="1">
              <a:solidFill>
                <a:srgbClr val="FFFFFF"/>
              </a:solidFill>
            </a:endParaRPr>
          </a:p>
        </p:txBody>
      </p:sp>
      <p:sp>
        <p:nvSpPr>
          <p:cNvPr id="265" name="Google Shape;265;p22"/>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3"/>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271" name="Google Shape;271;p23"/>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272" name="Google Shape;272;p23"/>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273" name="Google Shape;273;p23"/>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274" name="Google Shape;274;p23"/>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Cornell Notes</a:t>
            </a:r>
            <a:endParaRPr/>
          </a:p>
        </p:txBody>
      </p:sp>
      <p:graphicFrame>
        <p:nvGraphicFramePr>
          <p:cNvPr id="275" name="Google Shape;275;p23"/>
          <p:cNvGraphicFramePr/>
          <p:nvPr/>
        </p:nvGraphicFramePr>
        <p:xfrm>
          <a:off x="484943" y="960669"/>
          <a:ext cx="3000000" cy="3000000"/>
        </p:xfrm>
        <a:graphic>
          <a:graphicData uri="http://schemas.openxmlformats.org/drawingml/2006/table">
            <a:tbl>
              <a:tblPr>
                <a:noFill/>
                <a:tableStyleId>{696B5A51-C89D-46AE-AB7B-E8EB443137C5}</a:tableStyleId>
              </a:tblPr>
              <a:tblGrid>
                <a:gridCol w="1680750"/>
                <a:gridCol w="5121775"/>
              </a:tblGrid>
              <a:tr h="1079525">
                <a:tc gridSpan="2">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Essential Question:</a:t>
                      </a:r>
                      <a:endParaRPr sz="1500"/>
                    </a:p>
                    <a:p>
                      <a:pPr indent="0" lvl="0" marL="0" marR="0" rtl="0" algn="l">
                        <a:spcBef>
                          <a:spcPts val="0"/>
                        </a:spcBef>
                        <a:spcAft>
                          <a:spcPts val="0"/>
                        </a:spcAft>
                        <a:buNone/>
                      </a:pPr>
                      <a:r>
                        <a:rPr b="1" lang="en-US" sz="2000">
                          <a:solidFill>
                            <a:srgbClr val="58595B"/>
                          </a:solidFill>
                          <a:latin typeface="Arial"/>
                          <a:ea typeface="Arial"/>
                          <a:cs typeface="Arial"/>
                          <a:sym typeface="Arial"/>
                        </a:rPr>
                        <a:t> </a:t>
                      </a:r>
                      <a:endParaRPr sz="1500"/>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chemeClr val="lt1"/>
                    </a:solidFill>
                  </a:tcPr>
                </a:tc>
                <a:tc hMerge="1"/>
              </a:tr>
              <a:tr h="457600">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Questions</a:t>
                      </a:r>
                      <a:endParaRPr sz="1500"/>
                    </a:p>
                  </a:txBody>
                  <a:tcPr marT="49800" marB="49800" marR="91450" marL="91450" anchor="ctr">
                    <a:lnL cap="flat" cmpd="sng" w="38100">
                      <a:solidFill>
                        <a:srgbClr val="58595B"/>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rgbClr val="58595B"/>
                    </a:solidFill>
                  </a:tcPr>
                </a:tc>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Notes</a:t>
                      </a:r>
                      <a:endParaRPr sz="1500"/>
                    </a:p>
                  </a:txBody>
                  <a:tcPr marT="49800" marB="49800" marR="91450" marL="91450" anchor="ctr">
                    <a:lnL cap="flat" cmpd="sng" w="38100">
                      <a:solidFill>
                        <a:schemeClr val="lt1"/>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rgbClr val="58595B"/>
                    </a:solidFill>
                  </a:tcPr>
                </a:tc>
              </a:tr>
              <a:tr h="5569450">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tcPr>
                </a:tc>
              </a:tr>
              <a:tr h="1399400">
                <a:tc gridSpan="2">
                  <a:txBody>
                    <a:bodyPr/>
                    <a:lstStyle/>
                    <a:p>
                      <a:pPr indent="0" lvl="0" marL="0" marR="0" rtl="0" algn="l">
                        <a:spcBef>
                          <a:spcPts val="0"/>
                        </a:spcBef>
                        <a:spcAft>
                          <a:spcPts val="0"/>
                        </a:spcAft>
                        <a:buNone/>
                      </a:pPr>
                      <a:r>
                        <a:rPr b="1" lang="en-US" sz="2000">
                          <a:solidFill>
                            <a:srgbClr val="58595B"/>
                          </a:solidFill>
                        </a:rPr>
                        <a:t>Summary</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127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tcPr>
                </a:tc>
                <a:tc hMerge="1"/>
              </a:tr>
            </a:tbl>
          </a:graphicData>
        </a:graphic>
      </p:graphicFrame>
      <p:sp>
        <p:nvSpPr>
          <p:cNvPr id="276" name="Google Shape;276;p23"/>
          <p:cNvSpPr txBox="1"/>
          <p:nvPr/>
        </p:nvSpPr>
        <p:spPr>
          <a:xfrm>
            <a:off x="-5097075" y="2177188"/>
            <a:ext cx="4628100" cy="1200600"/>
          </a:xfrm>
          <a:prstGeom prst="rect">
            <a:avLst/>
          </a:prstGeom>
          <a:solidFill>
            <a:srgbClr val="00A3B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Duplicate this page by right-clicking on the page on the left and selecting: Duplicate slide.</a:t>
            </a:r>
            <a:r>
              <a:rPr lang="en-US" sz="2200"/>
              <a:t> </a:t>
            </a:r>
            <a:endParaRPr sz="2200"/>
          </a:p>
        </p:txBody>
      </p:sp>
      <p:pic>
        <p:nvPicPr>
          <p:cNvPr id="277" name="Google Shape;277;p23"/>
          <p:cNvPicPr preferRelativeResize="0"/>
          <p:nvPr/>
        </p:nvPicPr>
        <p:blipFill>
          <a:blip r:embed="rId7">
            <a:alphaModFix/>
          </a:blip>
          <a:stretch>
            <a:fillRect/>
          </a:stretch>
        </p:blipFill>
        <p:spPr>
          <a:xfrm>
            <a:off x="-4253675" y="3433213"/>
            <a:ext cx="2615525" cy="3495501"/>
          </a:xfrm>
          <a:prstGeom prst="rect">
            <a:avLst/>
          </a:prstGeom>
          <a:noFill/>
          <a:ln>
            <a:noFill/>
          </a:ln>
        </p:spPr>
      </p:pic>
      <p:sp>
        <p:nvSpPr>
          <p:cNvPr id="278" name="Google Shape;278;p23"/>
          <p:cNvSpPr txBox="1"/>
          <p:nvPr/>
        </p:nvSpPr>
        <p:spPr>
          <a:xfrm>
            <a:off x="-5097075" y="7179863"/>
            <a:ext cx="4628100" cy="1200600"/>
          </a:xfrm>
          <a:prstGeom prst="rect">
            <a:avLst/>
          </a:prstGeom>
          <a:solidFill>
            <a:srgbClr val="0097A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Click on the slide on the left and drag to the desired position in your eBinder.</a:t>
            </a:r>
            <a:r>
              <a:rPr lang="en-US" sz="2200"/>
              <a:t> </a:t>
            </a:r>
            <a:endParaRPr sz="2200"/>
          </a:p>
        </p:txBody>
      </p:sp>
      <p:sp>
        <p:nvSpPr>
          <p:cNvPr id="279" name="Google Shape;279;p23"/>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4"/>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285" name="Google Shape;285;p24"/>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286" name="Google Shape;286;p24"/>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287" name="Google Shape;287;p24"/>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288" name="Google Shape;288;p24"/>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Cornell Notes</a:t>
            </a:r>
            <a:endParaRPr/>
          </a:p>
        </p:txBody>
      </p:sp>
      <p:graphicFrame>
        <p:nvGraphicFramePr>
          <p:cNvPr id="289" name="Google Shape;289;p24"/>
          <p:cNvGraphicFramePr/>
          <p:nvPr/>
        </p:nvGraphicFramePr>
        <p:xfrm>
          <a:off x="484943" y="960669"/>
          <a:ext cx="3000000" cy="3000000"/>
        </p:xfrm>
        <a:graphic>
          <a:graphicData uri="http://schemas.openxmlformats.org/drawingml/2006/table">
            <a:tbl>
              <a:tblPr>
                <a:noFill/>
                <a:tableStyleId>{696B5A51-C89D-46AE-AB7B-E8EB443137C5}</a:tableStyleId>
              </a:tblPr>
              <a:tblGrid>
                <a:gridCol w="1680750"/>
                <a:gridCol w="5121775"/>
              </a:tblGrid>
              <a:tr h="1079525">
                <a:tc gridSpan="2">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Essential Question:</a:t>
                      </a:r>
                      <a:endParaRPr sz="1500"/>
                    </a:p>
                    <a:p>
                      <a:pPr indent="0" lvl="0" marL="0" marR="0" rtl="0" algn="l">
                        <a:spcBef>
                          <a:spcPts val="0"/>
                        </a:spcBef>
                        <a:spcAft>
                          <a:spcPts val="0"/>
                        </a:spcAft>
                        <a:buNone/>
                      </a:pPr>
                      <a:r>
                        <a:rPr b="1" lang="en-US" sz="2000">
                          <a:solidFill>
                            <a:srgbClr val="58595B"/>
                          </a:solidFill>
                          <a:latin typeface="Arial"/>
                          <a:ea typeface="Arial"/>
                          <a:cs typeface="Arial"/>
                          <a:sym typeface="Arial"/>
                        </a:rPr>
                        <a:t> </a:t>
                      </a:r>
                      <a:endParaRPr sz="1500"/>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38100">
                      <a:solidFill>
                        <a:srgbClr val="00A3BB"/>
                      </a:solidFill>
                      <a:prstDash val="solid"/>
                      <a:round/>
                      <a:headEnd len="sm" w="sm" type="none"/>
                      <a:tailEnd len="sm" w="sm" type="none"/>
                    </a:lnT>
                    <a:lnB cap="flat" cmpd="sng" w="12700">
                      <a:solidFill>
                        <a:srgbClr val="00A3BB"/>
                      </a:solidFill>
                      <a:prstDash val="solid"/>
                      <a:round/>
                      <a:headEnd len="sm" w="sm" type="none"/>
                      <a:tailEnd len="sm" w="sm" type="none"/>
                    </a:lnB>
                    <a:solidFill>
                      <a:schemeClr val="lt1"/>
                    </a:solidFill>
                  </a:tcPr>
                </a:tc>
                <a:tc hMerge="1"/>
              </a:tr>
              <a:tr h="457600">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Questions</a:t>
                      </a:r>
                      <a:endParaRPr sz="1500"/>
                    </a:p>
                  </a:txBody>
                  <a:tcPr marT="49800" marB="49800" marR="91450" marL="91450" anchor="ctr">
                    <a:lnL cap="flat" cmpd="sng" w="38100">
                      <a:solidFill>
                        <a:srgbClr val="00A3BB"/>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rgbClr val="00A3BB"/>
                      </a:solidFill>
                      <a:prstDash val="solid"/>
                      <a:round/>
                      <a:headEnd len="sm" w="sm" type="none"/>
                      <a:tailEnd len="sm" w="sm" type="none"/>
                    </a:lnT>
                    <a:lnB cap="flat" cmpd="sng" w="12700">
                      <a:solidFill>
                        <a:srgbClr val="00A3BB"/>
                      </a:solidFill>
                      <a:prstDash val="solid"/>
                      <a:round/>
                      <a:headEnd len="sm" w="sm" type="none"/>
                      <a:tailEnd len="sm" w="sm" type="none"/>
                    </a:lnB>
                    <a:solidFill>
                      <a:srgbClr val="00A3BB"/>
                    </a:solidFill>
                  </a:tcPr>
                </a:tc>
                <a:tc>
                  <a:txBody>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Notes</a:t>
                      </a:r>
                      <a:endParaRPr sz="1500"/>
                    </a:p>
                  </a:txBody>
                  <a:tcPr marT="49800" marB="49800" marR="91450" marL="91450" anchor="ctr">
                    <a:lnL cap="flat" cmpd="sng" w="38100">
                      <a:solidFill>
                        <a:schemeClr val="lt1"/>
                      </a:solidFill>
                      <a:prstDash val="solid"/>
                      <a:round/>
                      <a:headEnd len="sm" w="sm" type="none"/>
                      <a:tailEnd len="sm" w="sm" type="none"/>
                    </a:lnL>
                    <a:lnR cap="flat" cmpd="sng" w="38100">
                      <a:solidFill>
                        <a:srgbClr val="00A3BB"/>
                      </a:solidFill>
                      <a:prstDash val="solid"/>
                      <a:round/>
                      <a:headEnd len="sm" w="sm" type="none"/>
                      <a:tailEnd len="sm" w="sm" type="none"/>
                    </a:lnR>
                    <a:lnT cap="flat" cmpd="sng" w="12700">
                      <a:solidFill>
                        <a:srgbClr val="00A3BB"/>
                      </a:solidFill>
                      <a:prstDash val="solid"/>
                      <a:round/>
                      <a:headEnd len="sm" w="sm" type="none"/>
                      <a:tailEnd len="sm" w="sm" type="none"/>
                    </a:lnT>
                    <a:lnB cap="flat" cmpd="sng" w="12700">
                      <a:solidFill>
                        <a:srgbClr val="00A3BB"/>
                      </a:solidFill>
                      <a:prstDash val="solid"/>
                      <a:round/>
                      <a:headEnd len="sm" w="sm" type="none"/>
                      <a:tailEnd len="sm" w="sm" type="none"/>
                    </a:lnB>
                    <a:solidFill>
                      <a:srgbClr val="00A3BB"/>
                    </a:solidFill>
                  </a:tcPr>
                </a:tc>
              </a:tr>
              <a:tr h="5569450">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12700">
                      <a:solidFill>
                        <a:srgbClr val="00A3BB"/>
                      </a:solidFill>
                      <a:prstDash val="solid"/>
                      <a:round/>
                      <a:headEnd len="sm" w="sm" type="none"/>
                      <a:tailEnd len="sm" w="sm" type="none"/>
                    </a:lnT>
                    <a:lnB cap="flat" cmpd="sng" w="12700">
                      <a:solidFill>
                        <a:srgbClr val="00A3BB"/>
                      </a:solidFill>
                      <a:prstDash val="solid"/>
                      <a:round/>
                      <a:headEnd len="sm" w="sm" type="none"/>
                      <a:tailEnd len="sm" w="sm" type="none"/>
                    </a:lnB>
                  </a:tcPr>
                </a:tc>
                <a:tc>
                  <a:txBody>
                    <a:bodyPr/>
                    <a:lstStyle/>
                    <a:p>
                      <a:pPr indent="0" lvl="0" marL="0" marR="0" rtl="0" algn="l">
                        <a:spcBef>
                          <a:spcPts val="0"/>
                        </a:spcBef>
                        <a:spcAft>
                          <a:spcPts val="0"/>
                        </a:spcAft>
                        <a:buNone/>
                      </a:pPr>
                      <a:r>
                        <a:t/>
                      </a:r>
                      <a:endParaRPr sz="2000">
                        <a:solidFill>
                          <a:srgbClr val="58595B"/>
                        </a:solidFill>
                        <a:latin typeface="Arial"/>
                        <a:ea typeface="Arial"/>
                        <a:cs typeface="Arial"/>
                        <a:sym typeface="Arial"/>
                      </a:endParaRPr>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12700">
                      <a:solidFill>
                        <a:srgbClr val="00A3BB"/>
                      </a:solidFill>
                      <a:prstDash val="solid"/>
                      <a:round/>
                      <a:headEnd len="sm" w="sm" type="none"/>
                      <a:tailEnd len="sm" w="sm" type="none"/>
                    </a:lnT>
                    <a:lnB cap="flat" cmpd="sng" w="12700">
                      <a:solidFill>
                        <a:srgbClr val="00A3BB"/>
                      </a:solidFill>
                      <a:prstDash val="solid"/>
                      <a:round/>
                      <a:headEnd len="sm" w="sm" type="none"/>
                      <a:tailEnd len="sm" w="sm" type="none"/>
                    </a:lnB>
                  </a:tcPr>
                </a:tc>
              </a:tr>
              <a:tr h="1399400">
                <a:tc gridSpan="2">
                  <a:txBody>
                    <a:bodyPr/>
                    <a:lstStyle/>
                    <a:p>
                      <a:pPr indent="0" lvl="0" marL="0" marR="0" rtl="0" algn="l">
                        <a:spcBef>
                          <a:spcPts val="0"/>
                        </a:spcBef>
                        <a:spcAft>
                          <a:spcPts val="0"/>
                        </a:spcAft>
                        <a:buNone/>
                      </a:pPr>
                      <a:r>
                        <a:rPr b="1" lang="en-US" sz="2000">
                          <a:solidFill>
                            <a:srgbClr val="58595B"/>
                          </a:solidFill>
                        </a:rPr>
                        <a:t>Summary</a:t>
                      </a:r>
                      <a:endParaRPr b="1" sz="2000">
                        <a:solidFill>
                          <a:srgbClr val="58595B"/>
                        </a:solidFill>
                      </a:endParaRPr>
                    </a:p>
                  </a:txBody>
                  <a:tcPr marT="49800" marB="49800" marR="91450" marL="91450">
                    <a:lnL cap="flat" cmpd="sng" w="38100">
                      <a:solidFill>
                        <a:srgbClr val="00A3BB"/>
                      </a:solidFill>
                      <a:prstDash val="solid"/>
                      <a:round/>
                      <a:headEnd len="sm" w="sm" type="none"/>
                      <a:tailEnd len="sm" w="sm" type="none"/>
                    </a:lnL>
                    <a:lnR cap="flat" cmpd="sng" w="38100">
                      <a:solidFill>
                        <a:srgbClr val="00A3BB"/>
                      </a:solidFill>
                      <a:prstDash val="solid"/>
                      <a:round/>
                      <a:headEnd len="sm" w="sm" type="none"/>
                      <a:tailEnd len="sm" w="sm" type="none"/>
                    </a:lnR>
                    <a:lnT cap="flat" cmpd="sng" w="12700">
                      <a:solidFill>
                        <a:srgbClr val="00A3BB"/>
                      </a:solidFill>
                      <a:prstDash val="solid"/>
                      <a:round/>
                      <a:headEnd len="sm" w="sm" type="none"/>
                      <a:tailEnd len="sm" w="sm" type="none"/>
                    </a:lnT>
                    <a:lnB cap="flat" cmpd="sng" w="38100">
                      <a:solidFill>
                        <a:srgbClr val="00A3BB"/>
                      </a:solidFill>
                      <a:prstDash val="solid"/>
                      <a:round/>
                      <a:headEnd len="sm" w="sm" type="none"/>
                      <a:tailEnd len="sm" w="sm" type="none"/>
                    </a:lnB>
                  </a:tcPr>
                </a:tc>
                <a:tc hMerge="1"/>
              </a:tr>
            </a:tbl>
          </a:graphicData>
        </a:graphic>
      </p:graphicFrame>
      <p:sp>
        <p:nvSpPr>
          <p:cNvPr id="290" name="Google Shape;290;p24"/>
          <p:cNvSpPr txBox="1"/>
          <p:nvPr/>
        </p:nvSpPr>
        <p:spPr>
          <a:xfrm>
            <a:off x="-5097075" y="2177188"/>
            <a:ext cx="4628100" cy="1200600"/>
          </a:xfrm>
          <a:prstGeom prst="rect">
            <a:avLst/>
          </a:prstGeom>
          <a:solidFill>
            <a:srgbClr val="00A3B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Duplicate this page by right-clicking on the page on the left and selecting: Duplicate slide.</a:t>
            </a:r>
            <a:r>
              <a:rPr lang="en-US" sz="2200"/>
              <a:t> </a:t>
            </a:r>
            <a:endParaRPr sz="2200"/>
          </a:p>
        </p:txBody>
      </p:sp>
      <p:pic>
        <p:nvPicPr>
          <p:cNvPr id="291" name="Google Shape;291;p24"/>
          <p:cNvPicPr preferRelativeResize="0"/>
          <p:nvPr/>
        </p:nvPicPr>
        <p:blipFill>
          <a:blip r:embed="rId7">
            <a:alphaModFix/>
          </a:blip>
          <a:stretch>
            <a:fillRect/>
          </a:stretch>
        </p:blipFill>
        <p:spPr>
          <a:xfrm>
            <a:off x="-4253675" y="3433213"/>
            <a:ext cx="2615525" cy="3495501"/>
          </a:xfrm>
          <a:prstGeom prst="rect">
            <a:avLst/>
          </a:prstGeom>
          <a:noFill/>
          <a:ln>
            <a:noFill/>
          </a:ln>
        </p:spPr>
      </p:pic>
      <p:sp>
        <p:nvSpPr>
          <p:cNvPr id="292" name="Google Shape;292;p24"/>
          <p:cNvSpPr txBox="1"/>
          <p:nvPr/>
        </p:nvSpPr>
        <p:spPr>
          <a:xfrm>
            <a:off x="-5097075" y="7179863"/>
            <a:ext cx="4628100" cy="1200600"/>
          </a:xfrm>
          <a:prstGeom prst="rect">
            <a:avLst/>
          </a:prstGeom>
          <a:solidFill>
            <a:srgbClr val="0097A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Click on the slide on the left and drag to the desired position in your eBinder.</a:t>
            </a:r>
            <a:r>
              <a:rPr lang="en-US" sz="2200"/>
              <a:t> </a:t>
            </a:r>
            <a:endParaRPr sz="2200"/>
          </a:p>
        </p:txBody>
      </p:sp>
      <p:sp>
        <p:nvSpPr>
          <p:cNvPr id="293" name="Google Shape;293;p24"/>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D2966"/>
        </a:solidFill>
      </p:bgPr>
    </p:bg>
    <p:spTree>
      <p:nvGrpSpPr>
        <p:cNvPr id="297" name="Shape 297"/>
        <p:cNvGrpSpPr/>
        <p:nvPr/>
      </p:nvGrpSpPr>
      <p:grpSpPr>
        <a:xfrm>
          <a:off x="0" y="0"/>
          <a:ext cx="0" cy="0"/>
          <a:chOff x="0" y="0"/>
          <a:chExt cx="0" cy="0"/>
        </a:xfrm>
      </p:grpSpPr>
      <p:sp>
        <p:nvSpPr>
          <p:cNvPr id="298" name="Google Shape;298;p25"/>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3">
                  <a:extLst>
                    <a:ext uri="{A12FA001-AC4F-418D-AE19-62706E023703}">
                      <ahyp:hlinkClr val="tx"/>
                    </a:ext>
                  </a:extLst>
                </a:hlinkClick>
              </a:rPr>
              <a:t>Resources</a:t>
            </a:r>
            <a:endParaRPr b="1" sz="1800">
              <a:solidFill>
                <a:schemeClr val="lt2"/>
              </a:solidFill>
            </a:endParaRPr>
          </a:p>
        </p:txBody>
      </p:sp>
      <p:sp>
        <p:nvSpPr>
          <p:cNvPr id="299" name="Google Shape;299;p25"/>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4">
                  <a:extLst>
                    <a:ext uri="{A12FA001-AC4F-418D-AE19-62706E023703}">
                      <ahyp:hlinkClr val="tx"/>
                    </a:ext>
                  </a:extLst>
                </a:hlinkClick>
              </a:rPr>
              <a:t>Task Pages</a:t>
            </a:r>
            <a:endParaRPr b="1" sz="1700">
              <a:solidFill>
                <a:srgbClr val="FFFFFF"/>
              </a:solidFill>
            </a:endParaRPr>
          </a:p>
        </p:txBody>
      </p:sp>
      <p:sp>
        <p:nvSpPr>
          <p:cNvPr id="300" name="Google Shape;300;p25"/>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5">
                  <a:extLst>
                    <a:ext uri="{A12FA001-AC4F-418D-AE19-62706E023703}">
                      <ahyp:hlinkClr val="tx"/>
                    </a:ext>
                  </a:extLst>
                </a:hlinkClick>
              </a:rPr>
              <a:t>Contents</a:t>
            </a:r>
            <a:endParaRPr b="1" sz="1800">
              <a:solidFill>
                <a:schemeClr val="lt1"/>
              </a:solidFill>
            </a:endParaRPr>
          </a:p>
        </p:txBody>
      </p:sp>
      <p:sp>
        <p:nvSpPr>
          <p:cNvPr id="301" name="Google Shape;301;p25"/>
          <p:cNvSpPr txBox="1"/>
          <p:nvPr>
            <p:ph type="title"/>
          </p:nvPr>
        </p:nvSpPr>
        <p:spPr>
          <a:xfrm>
            <a:off x="534351" y="372613"/>
            <a:ext cx="6703800" cy="1944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Arial Black"/>
              <a:buNone/>
            </a:pPr>
            <a:r>
              <a:rPr lang="en-US"/>
              <a:t>AVID</a:t>
            </a:r>
            <a:endParaRPr/>
          </a:p>
        </p:txBody>
      </p:sp>
      <p:sp>
        <p:nvSpPr>
          <p:cNvPr id="302" name="Google Shape;302;p25"/>
          <p:cNvSpPr txBox="1"/>
          <p:nvPr>
            <p:ph idx="1" type="body"/>
          </p:nvPr>
        </p:nvSpPr>
        <p:spPr>
          <a:xfrm>
            <a:off x="986725" y="6306026"/>
            <a:ext cx="5802300" cy="2612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40"/>
              <a:buNone/>
            </a:pPr>
            <a:r>
              <a:rPr lang="en-US" sz="4440"/>
              <a:t>Help</a:t>
            </a:r>
            <a:endParaRPr/>
          </a:p>
        </p:txBody>
      </p:sp>
      <p:sp>
        <p:nvSpPr>
          <p:cNvPr id="303" name="Google Shape;303;p25"/>
          <p:cNvSpPr/>
          <p:nvPr/>
        </p:nvSpPr>
        <p:spPr>
          <a:xfrm>
            <a:off x="370250" y="0"/>
            <a:ext cx="256500" cy="10058400"/>
          </a:xfrm>
          <a:prstGeom prst="rect">
            <a:avLst/>
          </a:prstGeom>
          <a:solidFill>
            <a:srgbClr val="58595B"/>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4" name="Google Shape;304;p25"/>
          <p:cNvPicPr preferRelativeResize="0"/>
          <p:nvPr/>
        </p:nvPicPr>
        <p:blipFill>
          <a:blip r:embed="rId6">
            <a:alphaModFix/>
          </a:blip>
          <a:stretch>
            <a:fillRect/>
          </a:stretch>
        </p:blipFill>
        <p:spPr>
          <a:xfrm>
            <a:off x="3057963" y="9318950"/>
            <a:ext cx="1656474" cy="474774"/>
          </a:xfrm>
          <a:prstGeom prst="rect">
            <a:avLst/>
          </a:prstGeom>
          <a:noFill/>
          <a:ln>
            <a:noFill/>
          </a:ln>
        </p:spPr>
      </p:pic>
      <p:sp>
        <p:nvSpPr>
          <p:cNvPr id="305" name="Google Shape;305;p25"/>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7">
                  <a:extLst>
                    <a:ext uri="{A12FA001-AC4F-418D-AE19-62706E023703}">
                      <ahyp:hlinkClr val="tx"/>
                    </a:ext>
                  </a:extLst>
                </a:hlinkClick>
              </a:rPr>
              <a:t>Help</a:t>
            </a:r>
            <a:endParaRPr b="1" sz="1900">
              <a:solidFill>
                <a:schemeClr val="lt2"/>
              </a:solidFill>
            </a:endParaRPr>
          </a:p>
        </p:txBody>
      </p:sp>
      <p:sp>
        <p:nvSpPr>
          <p:cNvPr id="306" name="Google Shape;306;p25"/>
          <p:cNvSpPr/>
          <p:nvPr/>
        </p:nvSpPr>
        <p:spPr>
          <a:xfrm>
            <a:off x="7515900" y="0"/>
            <a:ext cx="256500" cy="10058400"/>
          </a:xfrm>
          <a:prstGeom prst="rect">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8"/>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3">
                  <a:extLst>
                    <a:ext uri="{A12FA001-AC4F-418D-AE19-62706E023703}">
                      <ahyp:hlinkClr val="tx"/>
                    </a:ext>
                  </a:extLst>
                </a:hlinkClick>
              </a:rPr>
              <a:t>Help</a:t>
            </a:r>
            <a:endParaRPr b="1" sz="1900">
              <a:solidFill>
                <a:schemeClr val="lt2"/>
              </a:solidFill>
            </a:endParaRPr>
          </a:p>
        </p:txBody>
      </p:sp>
      <p:sp>
        <p:nvSpPr>
          <p:cNvPr id="48" name="Google Shape;48;p8"/>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4">
                  <a:extLst>
                    <a:ext uri="{A12FA001-AC4F-418D-AE19-62706E023703}">
                      <ahyp:hlinkClr val="tx"/>
                    </a:ext>
                  </a:extLst>
                </a:hlinkClick>
              </a:rPr>
              <a:t>Resources</a:t>
            </a:r>
            <a:endParaRPr b="1" sz="1800">
              <a:solidFill>
                <a:schemeClr val="lt2"/>
              </a:solidFill>
            </a:endParaRPr>
          </a:p>
        </p:txBody>
      </p:sp>
      <p:sp>
        <p:nvSpPr>
          <p:cNvPr id="49" name="Google Shape;49;p8"/>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5">
                  <a:extLst>
                    <a:ext uri="{A12FA001-AC4F-418D-AE19-62706E023703}">
                      <ahyp:hlinkClr val="tx"/>
                    </a:ext>
                  </a:extLst>
                </a:hlinkClick>
              </a:rPr>
              <a:t>Task Pages</a:t>
            </a:r>
            <a:endParaRPr b="1" sz="1700">
              <a:solidFill>
                <a:srgbClr val="FFFFFF"/>
              </a:solidFill>
            </a:endParaRPr>
          </a:p>
        </p:txBody>
      </p:sp>
      <p:sp>
        <p:nvSpPr>
          <p:cNvPr id="50" name="Google Shape;50;p8"/>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6">
                  <a:extLst>
                    <a:ext uri="{A12FA001-AC4F-418D-AE19-62706E023703}">
                      <ahyp:hlinkClr val="tx"/>
                    </a:ext>
                  </a:extLst>
                </a:hlinkClick>
              </a:rPr>
              <a:t>Contents</a:t>
            </a:r>
            <a:endParaRPr b="1" sz="1800">
              <a:solidFill>
                <a:schemeClr val="lt1"/>
              </a:solidFill>
            </a:endParaRPr>
          </a:p>
        </p:txBody>
      </p:sp>
      <p:sp>
        <p:nvSpPr>
          <p:cNvPr id="51" name="Google Shape;51;p8"/>
          <p:cNvSpPr txBox="1"/>
          <p:nvPr>
            <p:ph type="title"/>
          </p:nvPr>
        </p:nvSpPr>
        <p:spPr>
          <a:xfrm>
            <a:off x="233680" y="237724"/>
            <a:ext cx="7305000" cy="555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Table of Contents</a:t>
            </a:r>
            <a:endParaRPr/>
          </a:p>
        </p:txBody>
      </p:sp>
      <p:sp>
        <p:nvSpPr>
          <p:cNvPr id="52" name="Google Shape;52;p8"/>
          <p:cNvSpPr/>
          <p:nvPr/>
        </p:nvSpPr>
        <p:spPr>
          <a:xfrm>
            <a:off x="7516025" y="12350"/>
            <a:ext cx="256500" cy="9996600"/>
          </a:xfrm>
          <a:prstGeom prst="rect">
            <a:avLst/>
          </a:prstGeom>
          <a:solidFill>
            <a:srgbClr val="00A3BB"/>
          </a:solidFill>
          <a:ln cap="flat" cmpd="sng" w="9525">
            <a:solidFill>
              <a:srgbClr val="00A3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53" name="Google Shape;53;p8"/>
          <p:cNvGraphicFramePr/>
          <p:nvPr/>
        </p:nvGraphicFramePr>
        <p:xfrm>
          <a:off x="952475" y="2480875"/>
          <a:ext cx="3000000" cy="3000000"/>
        </p:xfrm>
        <a:graphic>
          <a:graphicData uri="http://schemas.openxmlformats.org/drawingml/2006/table">
            <a:tbl>
              <a:tblPr>
                <a:noFill/>
                <a:tableStyleId>{B9AAF9F6-6E4D-4BE7-8950-7AA8124A6B4A}</a:tableStyleId>
              </a:tblPr>
              <a:tblGrid>
                <a:gridCol w="5867400"/>
              </a:tblGrid>
              <a:tr h="381000">
                <a:tc>
                  <a:txBody>
                    <a:bodyPr/>
                    <a:lstStyle/>
                    <a:p>
                      <a:pPr indent="0" lvl="0" marL="0" rtl="0" algn="ctr">
                        <a:spcBef>
                          <a:spcPts val="0"/>
                        </a:spcBef>
                        <a:spcAft>
                          <a:spcPts val="0"/>
                        </a:spcAft>
                        <a:buNone/>
                      </a:pPr>
                      <a:r>
                        <a:rPr b="1" lang="en-US" sz="2400" u="sng">
                          <a:solidFill>
                            <a:srgbClr val="FFFFFF"/>
                          </a:solidFill>
                          <a:hlinkClick action="ppaction://hlinksldjump" r:id="rId7">
                            <a:extLst>
                              <a:ext uri="{A12FA001-AC4F-418D-AE19-62706E023703}">
                                <ahyp:hlinkClr val="tx"/>
                              </a:ext>
                            </a:extLst>
                          </a:hlinkClick>
                        </a:rPr>
                        <a:t>Task Pages</a:t>
                      </a:r>
                      <a:endParaRPr b="1" sz="2400">
                        <a:solidFill>
                          <a:srgbClr val="FFFFFF"/>
                        </a:solidFill>
                      </a:endParaRPr>
                    </a:p>
                  </a:txBody>
                  <a:tcPr marT="91425" marB="91425" marR="91425" marL="91425">
                    <a:solidFill>
                      <a:srgbClr val="58595B"/>
                    </a:solidFill>
                  </a:tcPr>
                </a:tc>
              </a:tr>
              <a:tr h="381000">
                <a:tc>
                  <a:txBody>
                    <a:bodyPr/>
                    <a:lstStyle/>
                    <a:p>
                      <a:pPr indent="0" lvl="0" marL="0" rtl="0" algn="ctr">
                        <a:spcBef>
                          <a:spcPts val="0"/>
                        </a:spcBef>
                        <a:spcAft>
                          <a:spcPts val="0"/>
                        </a:spcAft>
                        <a:buNone/>
                      </a:pPr>
                      <a:r>
                        <a:rPr lang="en-US" sz="2000" u="sng">
                          <a:solidFill>
                            <a:schemeClr val="hlink"/>
                          </a:solidFill>
                          <a:hlinkClick action="ppaction://hlinksldjump" r:id="rId8"/>
                        </a:rPr>
                        <a:t>Task Page 1</a:t>
                      </a:r>
                      <a:endParaRPr sz="2000"/>
                    </a:p>
                    <a:p>
                      <a:pPr indent="0" lvl="0" marL="0" rtl="0" algn="ctr">
                        <a:spcBef>
                          <a:spcPts val="0"/>
                        </a:spcBef>
                        <a:spcAft>
                          <a:spcPts val="0"/>
                        </a:spcAft>
                        <a:buNone/>
                      </a:pPr>
                      <a:r>
                        <a:rPr lang="en-US" sz="2000" u="sng">
                          <a:solidFill>
                            <a:schemeClr val="hlink"/>
                          </a:solidFill>
                          <a:hlinkClick action="ppaction://hlinksldjump" r:id="rId9"/>
                        </a:rPr>
                        <a:t>Task Page 2</a:t>
                      </a:r>
                      <a:endParaRPr sz="2000"/>
                    </a:p>
                    <a:p>
                      <a:pPr indent="0" lvl="0" marL="0" rtl="0" algn="ctr">
                        <a:spcBef>
                          <a:spcPts val="0"/>
                        </a:spcBef>
                        <a:spcAft>
                          <a:spcPts val="0"/>
                        </a:spcAft>
                        <a:buNone/>
                      </a:pPr>
                      <a:r>
                        <a:rPr lang="en-US" sz="2000" u="sng">
                          <a:solidFill>
                            <a:schemeClr val="hlink"/>
                          </a:solidFill>
                          <a:hlinkClick action="ppaction://hlinksldjump" r:id="rId10"/>
                        </a:rPr>
                        <a:t>Task Page 3</a:t>
                      </a:r>
                      <a:endParaRPr sz="2000"/>
                    </a:p>
                  </a:txBody>
                  <a:tcPr marT="91425" marB="91425" marR="91425" marL="91425">
                    <a:lnB cap="flat" cmpd="sng" w="9525">
                      <a:solidFill>
                        <a:srgbClr val="E44877"/>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sz="2400" u="sng">
                          <a:solidFill>
                            <a:srgbClr val="FFFFFF"/>
                          </a:solidFill>
                          <a:hlinkClick action="ppaction://hlinksldjump" r:id="rId11">
                            <a:extLst>
                              <a:ext uri="{A12FA001-AC4F-418D-AE19-62706E023703}">
                                <ahyp:hlinkClr val="tx"/>
                              </a:ext>
                            </a:extLst>
                          </a:hlinkClick>
                        </a:rPr>
                        <a:t>Resources</a:t>
                      </a:r>
                      <a:endParaRPr b="1" sz="2400">
                        <a:solidFill>
                          <a:srgbClr val="FFFFFF"/>
                        </a:solidFill>
                      </a:endParaRPr>
                    </a:p>
                  </a:txBody>
                  <a:tcPr marT="91425" marB="91425" marR="91425" marL="91425">
                    <a:lnL cap="flat" cmpd="sng" w="9525">
                      <a:solidFill>
                        <a:srgbClr val="E44877"/>
                      </a:solidFill>
                      <a:prstDash val="solid"/>
                      <a:round/>
                      <a:headEnd len="sm" w="sm" type="none"/>
                      <a:tailEnd len="sm" w="sm" type="none"/>
                    </a:lnL>
                    <a:lnR cap="flat" cmpd="sng" w="9525">
                      <a:solidFill>
                        <a:srgbClr val="E44877"/>
                      </a:solidFill>
                      <a:prstDash val="solid"/>
                      <a:round/>
                      <a:headEnd len="sm" w="sm" type="none"/>
                      <a:tailEnd len="sm" w="sm" type="none"/>
                    </a:lnR>
                    <a:lnT cap="flat" cmpd="sng" w="9525">
                      <a:solidFill>
                        <a:srgbClr val="E44877"/>
                      </a:solidFill>
                      <a:prstDash val="solid"/>
                      <a:round/>
                      <a:headEnd len="sm" w="sm" type="none"/>
                      <a:tailEnd len="sm" w="sm" type="none"/>
                    </a:lnT>
                    <a:lnB cap="flat" cmpd="sng" w="9525">
                      <a:solidFill>
                        <a:srgbClr val="E44877"/>
                      </a:solidFill>
                      <a:prstDash val="solid"/>
                      <a:round/>
                      <a:headEnd len="sm" w="sm" type="none"/>
                      <a:tailEnd len="sm" w="sm" type="none"/>
                    </a:lnB>
                    <a:solidFill>
                      <a:srgbClr val="E44877"/>
                    </a:solidFill>
                  </a:tcPr>
                </a:tc>
              </a:tr>
              <a:tr h="381000">
                <a:tc>
                  <a:txBody>
                    <a:bodyPr/>
                    <a:lstStyle/>
                    <a:p>
                      <a:pPr indent="0" lvl="0" marL="0" rtl="0" algn="ctr">
                        <a:spcBef>
                          <a:spcPts val="0"/>
                        </a:spcBef>
                        <a:spcAft>
                          <a:spcPts val="0"/>
                        </a:spcAft>
                        <a:buNone/>
                      </a:pPr>
                      <a:r>
                        <a:rPr lang="en-US" sz="2000" u="sng">
                          <a:hlinkClick action="ppaction://hlinksldjump" r:id="rId12"/>
                        </a:rPr>
                        <a:t>Task Page Template</a:t>
                      </a:r>
                      <a:endParaRPr sz="2000"/>
                    </a:p>
                    <a:p>
                      <a:pPr indent="0" lvl="0" marL="0" rtl="0" algn="ctr">
                        <a:spcBef>
                          <a:spcPts val="0"/>
                        </a:spcBef>
                        <a:spcAft>
                          <a:spcPts val="0"/>
                        </a:spcAft>
                        <a:buNone/>
                      </a:pPr>
                      <a:r>
                        <a:rPr lang="en-US" sz="2000" u="sng">
                          <a:hlinkClick action="ppaction://hlinksldjump" r:id="rId13"/>
                        </a:rPr>
                        <a:t>Learning Artifacts</a:t>
                      </a:r>
                      <a:endParaRPr sz="2000"/>
                    </a:p>
                    <a:p>
                      <a:pPr indent="0" lvl="0" marL="0" rtl="0" algn="ctr">
                        <a:spcBef>
                          <a:spcPts val="0"/>
                        </a:spcBef>
                        <a:spcAft>
                          <a:spcPts val="0"/>
                        </a:spcAft>
                        <a:buNone/>
                      </a:pPr>
                      <a:r>
                        <a:rPr lang="en-US" sz="2000" u="sng">
                          <a:hlinkClick action="ppaction://hlinksldjump" r:id="rId14"/>
                        </a:rPr>
                        <a:t>Focused Note-Taking Overview</a:t>
                      </a:r>
                      <a:endParaRPr sz="2000"/>
                    </a:p>
                    <a:p>
                      <a:pPr indent="0" lvl="0" marL="0" rtl="0" algn="ctr">
                        <a:spcBef>
                          <a:spcPts val="0"/>
                        </a:spcBef>
                        <a:spcAft>
                          <a:spcPts val="0"/>
                        </a:spcAft>
                        <a:buNone/>
                      </a:pPr>
                      <a:r>
                        <a:rPr lang="en-US" sz="2000" u="sng">
                          <a:hlinkClick action="ppaction://hlinksldjump" r:id="rId15"/>
                        </a:rPr>
                        <a:t>Two-Column Notes</a:t>
                      </a:r>
                      <a:endParaRPr sz="2000"/>
                    </a:p>
                    <a:p>
                      <a:pPr indent="0" lvl="0" marL="0" rtl="0" algn="ctr">
                        <a:spcBef>
                          <a:spcPts val="0"/>
                        </a:spcBef>
                        <a:spcAft>
                          <a:spcPts val="0"/>
                        </a:spcAft>
                        <a:buNone/>
                      </a:pPr>
                      <a:r>
                        <a:rPr lang="en-US" sz="2000" u="sng">
                          <a:hlinkClick action="ppaction://hlinksldjump" r:id="rId16"/>
                        </a:rPr>
                        <a:t>Three-Column Notes</a:t>
                      </a:r>
                      <a:endParaRPr sz="2000"/>
                    </a:p>
                    <a:p>
                      <a:pPr indent="0" lvl="0" marL="0" rtl="0" algn="ctr">
                        <a:spcBef>
                          <a:spcPts val="0"/>
                        </a:spcBef>
                        <a:spcAft>
                          <a:spcPts val="0"/>
                        </a:spcAft>
                        <a:buNone/>
                      </a:pPr>
                      <a:r>
                        <a:rPr lang="en-US" sz="2000" u="sng">
                          <a:hlinkClick action="ppaction://hlinksldjump" r:id="rId17"/>
                        </a:rPr>
                        <a:t>Cornell Notes</a:t>
                      </a:r>
                      <a:endParaRPr sz="2000"/>
                    </a:p>
                  </a:txBody>
                  <a:tcPr marT="91425" marB="91425" marR="91425" marL="91425">
                    <a:lnT cap="flat" cmpd="sng" w="9525">
                      <a:solidFill>
                        <a:srgbClr val="E44877"/>
                      </a:solidFill>
                      <a:prstDash val="solid"/>
                      <a:round/>
                      <a:headEnd len="sm" w="sm" type="none"/>
                      <a:tailEnd len="sm" w="sm" type="none"/>
                    </a:lnT>
                    <a:lnB cap="flat" cmpd="sng" w="9525">
                      <a:solidFill>
                        <a:srgbClr val="4D2966"/>
                      </a:solidFill>
                      <a:prstDash val="solid"/>
                      <a:round/>
                      <a:headEnd len="sm" w="sm" type="none"/>
                      <a:tailEnd len="sm" w="sm" type="none"/>
                    </a:lnB>
                    <a:solidFill>
                      <a:srgbClr val="FFFFFF"/>
                    </a:solidFill>
                  </a:tcPr>
                </a:tc>
              </a:tr>
              <a:tr h="381000">
                <a:tc>
                  <a:txBody>
                    <a:bodyPr/>
                    <a:lstStyle/>
                    <a:p>
                      <a:pPr indent="0" lvl="0" marL="0" rtl="0" algn="ctr">
                        <a:spcBef>
                          <a:spcPts val="0"/>
                        </a:spcBef>
                        <a:spcAft>
                          <a:spcPts val="0"/>
                        </a:spcAft>
                        <a:buNone/>
                      </a:pPr>
                      <a:r>
                        <a:rPr b="1" lang="en-US" sz="2400" u="sng">
                          <a:solidFill>
                            <a:srgbClr val="FFFFFF"/>
                          </a:solidFill>
                          <a:hlinkClick action="ppaction://hlinksldjump" r:id="rId18">
                            <a:extLst>
                              <a:ext uri="{A12FA001-AC4F-418D-AE19-62706E023703}">
                                <ahyp:hlinkClr val="tx"/>
                              </a:ext>
                            </a:extLst>
                          </a:hlinkClick>
                        </a:rPr>
                        <a:t>Help</a:t>
                      </a:r>
                      <a:endParaRPr b="1" sz="2400">
                        <a:solidFill>
                          <a:srgbClr val="FFFFFF"/>
                        </a:solidFill>
                      </a:endParaRPr>
                    </a:p>
                  </a:txBody>
                  <a:tcPr marT="91425" marB="91425" marR="91425" marL="91425">
                    <a:lnL cap="flat" cmpd="sng" w="9525">
                      <a:solidFill>
                        <a:srgbClr val="4D2966"/>
                      </a:solidFill>
                      <a:prstDash val="solid"/>
                      <a:round/>
                      <a:headEnd len="sm" w="sm" type="none"/>
                      <a:tailEnd len="sm" w="sm" type="none"/>
                    </a:lnL>
                    <a:lnR cap="flat" cmpd="sng" w="9525">
                      <a:solidFill>
                        <a:srgbClr val="4D2966"/>
                      </a:solidFill>
                      <a:prstDash val="solid"/>
                      <a:round/>
                      <a:headEnd len="sm" w="sm" type="none"/>
                      <a:tailEnd len="sm" w="sm" type="none"/>
                    </a:lnR>
                    <a:lnT cap="flat" cmpd="sng" w="9525">
                      <a:solidFill>
                        <a:srgbClr val="4D2966"/>
                      </a:solidFill>
                      <a:prstDash val="solid"/>
                      <a:round/>
                      <a:headEnd len="sm" w="sm" type="none"/>
                      <a:tailEnd len="sm" w="sm" type="none"/>
                    </a:lnT>
                    <a:lnB cap="flat" cmpd="sng" w="9525">
                      <a:solidFill>
                        <a:srgbClr val="4D2966"/>
                      </a:solidFill>
                      <a:prstDash val="solid"/>
                      <a:round/>
                      <a:headEnd len="sm" w="sm" type="none"/>
                      <a:tailEnd len="sm" w="sm" type="none"/>
                    </a:lnB>
                    <a:solidFill>
                      <a:srgbClr val="4D2966"/>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6"/>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313" name="Google Shape;313;p26"/>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4">
                  <a:extLst>
                    <a:ext uri="{A12FA001-AC4F-418D-AE19-62706E023703}">
                      <ahyp:hlinkClr val="tx"/>
                    </a:ext>
                  </a:extLst>
                </a:hlinkClick>
              </a:rPr>
              <a:t>Resources</a:t>
            </a:r>
            <a:endParaRPr b="1" sz="1800">
              <a:solidFill>
                <a:schemeClr val="lt2"/>
              </a:solidFill>
            </a:endParaRPr>
          </a:p>
        </p:txBody>
      </p:sp>
      <p:sp>
        <p:nvSpPr>
          <p:cNvPr id="314" name="Google Shape;314;p26"/>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5">
                  <a:extLst>
                    <a:ext uri="{A12FA001-AC4F-418D-AE19-62706E023703}">
                      <ahyp:hlinkClr val="tx"/>
                    </a:ext>
                  </a:extLst>
                </a:hlinkClick>
              </a:rPr>
              <a:t>Task Pages</a:t>
            </a:r>
            <a:endParaRPr b="1" sz="1700">
              <a:solidFill>
                <a:srgbClr val="FFFFFF"/>
              </a:solidFill>
            </a:endParaRPr>
          </a:p>
        </p:txBody>
      </p:sp>
      <p:sp>
        <p:nvSpPr>
          <p:cNvPr id="315" name="Google Shape;315;p26"/>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6">
                  <a:extLst>
                    <a:ext uri="{A12FA001-AC4F-418D-AE19-62706E023703}">
                      <ahyp:hlinkClr val="tx"/>
                    </a:ext>
                  </a:extLst>
                </a:hlinkClick>
              </a:rPr>
              <a:t>Help</a:t>
            </a:r>
            <a:endParaRPr b="1" sz="1900">
              <a:solidFill>
                <a:schemeClr val="lt2"/>
              </a:solidFill>
            </a:endParaRPr>
          </a:p>
        </p:txBody>
      </p:sp>
      <p:sp>
        <p:nvSpPr>
          <p:cNvPr id="316" name="Google Shape;316;p26"/>
          <p:cNvSpPr txBox="1"/>
          <p:nvPr>
            <p:ph type="title"/>
          </p:nvPr>
        </p:nvSpPr>
        <p:spPr>
          <a:xfrm>
            <a:off x="233680" y="237724"/>
            <a:ext cx="7305000" cy="555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Help!</a:t>
            </a:r>
            <a:endParaRPr/>
          </a:p>
        </p:txBody>
      </p:sp>
      <p:sp>
        <p:nvSpPr>
          <p:cNvPr id="317" name="Google Shape;317;p26"/>
          <p:cNvSpPr txBox="1"/>
          <p:nvPr/>
        </p:nvSpPr>
        <p:spPr>
          <a:xfrm>
            <a:off x="580050" y="888600"/>
            <a:ext cx="6615000" cy="640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00A3BB"/>
                </a:solidFill>
              </a:rPr>
              <a:t>Add a page to your eBinder</a:t>
            </a:r>
            <a:endParaRPr b="1" sz="1800">
              <a:solidFill>
                <a:srgbClr val="00A3BB"/>
              </a:solidFill>
            </a:endParaRPr>
          </a:p>
          <a:p>
            <a:pPr indent="-317500" lvl="0" marL="457200" rtl="0" algn="l">
              <a:spcBef>
                <a:spcPts val="0"/>
              </a:spcBef>
              <a:spcAft>
                <a:spcPts val="0"/>
              </a:spcAft>
              <a:buSzPts val="1400"/>
              <a:buChar char="●"/>
            </a:pPr>
            <a:r>
              <a:rPr lang="en-US"/>
              <a:t>Click the PLUS button on the top left of the toolbar. (CTRL+M)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800">
                <a:solidFill>
                  <a:srgbClr val="00A3BB"/>
                </a:solidFill>
              </a:rPr>
              <a:t>Move a page in your eBinder</a:t>
            </a:r>
            <a:endParaRPr b="1" sz="1800">
              <a:solidFill>
                <a:srgbClr val="00A3BB"/>
              </a:solidFill>
            </a:endParaRPr>
          </a:p>
          <a:p>
            <a:pPr indent="-317500" lvl="0" marL="457200" rtl="0" algn="l">
              <a:spcBef>
                <a:spcPts val="0"/>
              </a:spcBef>
              <a:spcAft>
                <a:spcPts val="0"/>
              </a:spcAft>
              <a:buSzPts val="1400"/>
              <a:buChar char="●"/>
            </a:pPr>
            <a:r>
              <a:rPr lang="en-US"/>
              <a:t>Click and hold on a page, then drag it to your desired location.</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800"/>
              <a:t>Duplicate a page in your eBinder</a:t>
            </a:r>
            <a:endParaRPr b="1" sz="1800"/>
          </a:p>
          <a:p>
            <a:pPr indent="-317500" lvl="0" marL="457200" rtl="0" algn="l">
              <a:spcBef>
                <a:spcPts val="0"/>
              </a:spcBef>
              <a:spcAft>
                <a:spcPts val="0"/>
              </a:spcAft>
              <a:buSzPts val="1400"/>
              <a:buChar char="●"/>
            </a:pPr>
            <a:r>
              <a:rPr lang="en-US"/>
              <a:t>Right-click on the page then select Duplicate from the menu.  </a:t>
            </a:r>
            <a:endParaRPr/>
          </a:p>
          <a:p>
            <a:pPr indent="0" lvl="0" marL="0" rtl="0" algn="l">
              <a:spcBef>
                <a:spcPts val="0"/>
              </a:spcBef>
              <a:spcAft>
                <a:spcPts val="0"/>
              </a:spcAft>
              <a:buNone/>
            </a:pPr>
            <a:r>
              <a:t/>
            </a:r>
            <a:endParaRPr/>
          </a:p>
        </p:txBody>
      </p:sp>
      <p:pic>
        <p:nvPicPr>
          <p:cNvPr id="318" name="Google Shape;318;p26"/>
          <p:cNvPicPr preferRelativeResize="0"/>
          <p:nvPr/>
        </p:nvPicPr>
        <p:blipFill>
          <a:blip r:embed="rId7">
            <a:alphaModFix/>
          </a:blip>
          <a:stretch>
            <a:fillRect/>
          </a:stretch>
        </p:blipFill>
        <p:spPr>
          <a:xfrm>
            <a:off x="1769125" y="1514400"/>
            <a:ext cx="3238500" cy="1123950"/>
          </a:xfrm>
          <a:prstGeom prst="rect">
            <a:avLst/>
          </a:prstGeom>
          <a:noFill/>
          <a:ln>
            <a:noFill/>
          </a:ln>
        </p:spPr>
      </p:pic>
      <p:pic>
        <p:nvPicPr>
          <p:cNvPr id="319" name="Google Shape;319;p26"/>
          <p:cNvPicPr preferRelativeResize="0"/>
          <p:nvPr/>
        </p:nvPicPr>
        <p:blipFill>
          <a:blip r:embed="rId8">
            <a:alphaModFix/>
          </a:blip>
          <a:stretch>
            <a:fillRect/>
          </a:stretch>
        </p:blipFill>
        <p:spPr>
          <a:xfrm>
            <a:off x="2035825" y="3651150"/>
            <a:ext cx="2971800" cy="2286000"/>
          </a:xfrm>
          <a:prstGeom prst="rect">
            <a:avLst/>
          </a:prstGeom>
          <a:noFill/>
          <a:ln>
            <a:noFill/>
          </a:ln>
        </p:spPr>
      </p:pic>
      <p:pic>
        <p:nvPicPr>
          <p:cNvPr id="320" name="Google Shape;320;p26"/>
          <p:cNvPicPr preferRelativeResize="0"/>
          <p:nvPr/>
        </p:nvPicPr>
        <p:blipFill>
          <a:blip r:embed="rId9">
            <a:alphaModFix/>
          </a:blip>
          <a:stretch>
            <a:fillRect/>
          </a:stretch>
        </p:blipFill>
        <p:spPr>
          <a:xfrm>
            <a:off x="2572950" y="7111047"/>
            <a:ext cx="1897550" cy="2535951"/>
          </a:xfrm>
          <a:prstGeom prst="rect">
            <a:avLst/>
          </a:prstGeom>
          <a:noFill/>
          <a:ln>
            <a:noFill/>
          </a:ln>
        </p:spPr>
      </p:pic>
      <p:sp>
        <p:nvSpPr>
          <p:cNvPr id="321" name="Google Shape;321;p26"/>
          <p:cNvSpPr txBox="1"/>
          <p:nvPr/>
        </p:nvSpPr>
        <p:spPr>
          <a:xfrm>
            <a:off x="-3397130" y="2588195"/>
            <a:ext cx="2719200" cy="2781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58595B"/>
                </a:solidFill>
                <a:latin typeface="Arial"/>
                <a:ea typeface="Arial"/>
                <a:cs typeface="Arial"/>
                <a:sym typeface="Arial"/>
              </a:rPr>
              <a:t>Zoom</a:t>
            </a:r>
            <a:r>
              <a:rPr lang="en-US" sz="2000">
                <a:solidFill>
                  <a:srgbClr val="58595B"/>
                </a:solidFill>
                <a:latin typeface="Arial"/>
                <a:ea typeface="Arial"/>
                <a:cs typeface="Arial"/>
                <a:sym typeface="Arial"/>
              </a:rPr>
              <a:t> out to see </a:t>
            </a:r>
            <a:r>
              <a:rPr lang="en-US" sz="2000">
                <a:solidFill>
                  <a:srgbClr val="58595B"/>
                </a:solidFill>
              </a:rPr>
              <a:t>extra info and directions</a:t>
            </a:r>
            <a:r>
              <a:rPr lang="en-US" sz="2000">
                <a:solidFill>
                  <a:srgbClr val="58595B"/>
                </a:solidFill>
                <a:latin typeface="Arial"/>
                <a:ea typeface="Arial"/>
                <a:cs typeface="Arial"/>
                <a:sym typeface="Arial"/>
              </a:rPr>
              <a:t>.</a:t>
            </a:r>
            <a:endParaRPr/>
          </a:p>
          <a:p>
            <a:pPr indent="0" lvl="0" marL="0" marR="0" rtl="0" algn="ctr">
              <a:spcBef>
                <a:spcPts val="0"/>
              </a:spcBef>
              <a:spcAft>
                <a:spcPts val="0"/>
              </a:spcAft>
              <a:buNone/>
            </a:pPr>
            <a:r>
              <a:t/>
            </a:r>
            <a:endParaRPr sz="2000">
              <a:solidFill>
                <a:srgbClr val="58595B"/>
              </a:solidFill>
              <a:latin typeface="Arial"/>
              <a:ea typeface="Arial"/>
              <a:cs typeface="Arial"/>
              <a:sym typeface="Arial"/>
            </a:endParaRPr>
          </a:p>
          <a:p>
            <a:pPr indent="0" lvl="0" marL="0" marR="0" rtl="0" algn="ctr">
              <a:spcBef>
                <a:spcPts val="0"/>
              </a:spcBef>
              <a:spcAft>
                <a:spcPts val="0"/>
              </a:spcAft>
              <a:buNone/>
            </a:pPr>
            <a:r>
              <a:rPr lang="en-US" sz="2000">
                <a:solidFill>
                  <a:srgbClr val="58595B"/>
                </a:solidFill>
                <a:latin typeface="Arial"/>
                <a:ea typeface="Arial"/>
                <a:cs typeface="Arial"/>
                <a:sym typeface="Arial"/>
              </a:rPr>
              <a:t>The </a:t>
            </a:r>
            <a:r>
              <a:rPr b="1" lang="en-US" sz="2000">
                <a:solidFill>
                  <a:srgbClr val="58595B"/>
                </a:solidFill>
                <a:latin typeface="Arial"/>
                <a:ea typeface="Arial"/>
                <a:cs typeface="Arial"/>
                <a:sym typeface="Arial"/>
              </a:rPr>
              <a:t>gr</a:t>
            </a:r>
            <a:r>
              <a:rPr b="1" lang="en-US" sz="2000">
                <a:solidFill>
                  <a:srgbClr val="58595B"/>
                </a:solidFill>
              </a:rPr>
              <a:t>a</a:t>
            </a:r>
            <a:r>
              <a:rPr b="1" lang="en-US" sz="2000">
                <a:solidFill>
                  <a:srgbClr val="58595B"/>
                </a:solidFill>
                <a:latin typeface="Arial"/>
                <a:ea typeface="Arial"/>
                <a:cs typeface="Arial"/>
                <a:sym typeface="Arial"/>
              </a:rPr>
              <a:t>y space </a:t>
            </a:r>
            <a:r>
              <a:rPr lang="en-US" sz="2000">
                <a:solidFill>
                  <a:srgbClr val="58595B"/>
                </a:solidFill>
                <a:latin typeface="Arial"/>
                <a:ea typeface="Arial"/>
                <a:cs typeface="Arial"/>
                <a:sym typeface="Arial"/>
              </a:rPr>
              <a:t>around the page is often used for added interactivity.</a:t>
            </a:r>
            <a:endParaRPr/>
          </a:p>
        </p:txBody>
      </p:sp>
      <p:pic>
        <p:nvPicPr>
          <p:cNvPr descr="Comment Important with solid fill" id="322" name="Google Shape;322;p26"/>
          <p:cNvPicPr preferRelativeResize="0"/>
          <p:nvPr/>
        </p:nvPicPr>
        <p:blipFill rotWithShape="1">
          <a:blip r:embed="rId10">
            <a:alphaModFix/>
          </a:blip>
          <a:srcRect b="0" l="0" r="0" t="0"/>
          <a:stretch/>
        </p:blipFill>
        <p:spPr>
          <a:xfrm>
            <a:off x="-3618696" y="1693581"/>
            <a:ext cx="1114564" cy="1114564"/>
          </a:xfrm>
          <a:prstGeom prst="rect">
            <a:avLst/>
          </a:prstGeom>
          <a:noFill/>
          <a:ln>
            <a:noFill/>
          </a:ln>
        </p:spPr>
      </p:pic>
      <p:pic>
        <p:nvPicPr>
          <p:cNvPr id="323" name="Google Shape;323;p26"/>
          <p:cNvPicPr preferRelativeResize="0"/>
          <p:nvPr/>
        </p:nvPicPr>
        <p:blipFill>
          <a:blip r:embed="rId11">
            <a:alphaModFix/>
          </a:blip>
          <a:stretch>
            <a:fillRect/>
          </a:stretch>
        </p:blipFill>
        <p:spPr>
          <a:xfrm>
            <a:off x="6146125" y="762348"/>
            <a:ext cx="937850" cy="638200"/>
          </a:xfrm>
          <a:prstGeom prst="rect">
            <a:avLst/>
          </a:prstGeom>
          <a:noFill/>
          <a:ln>
            <a:noFill/>
          </a:ln>
        </p:spPr>
      </p:pic>
      <p:pic>
        <p:nvPicPr>
          <p:cNvPr id="324" name="Google Shape;324;p26"/>
          <p:cNvPicPr preferRelativeResize="0"/>
          <p:nvPr/>
        </p:nvPicPr>
        <p:blipFill>
          <a:blip r:embed="rId12">
            <a:alphaModFix/>
          </a:blip>
          <a:stretch>
            <a:fillRect/>
          </a:stretch>
        </p:blipFill>
        <p:spPr>
          <a:xfrm>
            <a:off x="776375" y="3928875"/>
            <a:ext cx="766500" cy="1730540"/>
          </a:xfrm>
          <a:prstGeom prst="rect">
            <a:avLst/>
          </a:prstGeom>
          <a:noFill/>
          <a:ln>
            <a:noFill/>
          </a:ln>
        </p:spPr>
      </p:pic>
      <p:pic>
        <p:nvPicPr>
          <p:cNvPr id="325" name="Google Shape;325;p26"/>
          <p:cNvPicPr preferRelativeResize="0"/>
          <p:nvPr/>
        </p:nvPicPr>
        <p:blipFill>
          <a:blip r:embed="rId13">
            <a:alphaModFix/>
          </a:blip>
          <a:stretch>
            <a:fillRect/>
          </a:stretch>
        </p:blipFill>
        <p:spPr>
          <a:xfrm>
            <a:off x="5745875" y="7111050"/>
            <a:ext cx="1338100" cy="1249250"/>
          </a:xfrm>
          <a:prstGeom prst="rect">
            <a:avLst/>
          </a:prstGeom>
          <a:noFill/>
          <a:ln>
            <a:noFill/>
          </a:ln>
        </p:spPr>
      </p:pic>
      <p:pic>
        <p:nvPicPr>
          <p:cNvPr id="326" name="Google Shape;326;p26"/>
          <p:cNvPicPr preferRelativeResize="0"/>
          <p:nvPr/>
        </p:nvPicPr>
        <p:blipFill>
          <a:blip r:embed="rId14">
            <a:alphaModFix/>
          </a:blip>
          <a:stretch>
            <a:fillRect/>
          </a:stretch>
        </p:blipFill>
        <p:spPr>
          <a:xfrm>
            <a:off x="-4199805" y="5029224"/>
            <a:ext cx="3853456" cy="2301899"/>
          </a:xfrm>
          <a:prstGeom prst="rect">
            <a:avLst/>
          </a:prstGeom>
          <a:noFill/>
          <a:ln>
            <a:noFill/>
          </a:ln>
        </p:spPr>
      </p:pic>
      <p:sp>
        <p:nvSpPr>
          <p:cNvPr id="327" name="Google Shape;327;p26"/>
          <p:cNvSpPr/>
          <p:nvPr/>
        </p:nvSpPr>
        <p:spPr>
          <a:xfrm>
            <a:off x="7516025" y="12350"/>
            <a:ext cx="256500" cy="9996600"/>
          </a:xfrm>
          <a:prstGeom prst="rect">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9"/>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3">
                  <a:extLst>
                    <a:ext uri="{A12FA001-AC4F-418D-AE19-62706E023703}">
                      <ahyp:hlinkClr val="tx"/>
                    </a:ext>
                  </a:extLst>
                </a:hlinkClick>
              </a:rPr>
              <a:t>Help</a:t>
            </a:r>
            <a:endParaRPr b="1" sz="1900">
              <a:solidFill>
                <a:schemeClr val="lt2"/>
              </a:solidFill>
            </a:endParaRPr>
          </a:p>
        </p:txBody>
      </p:sp>
      <p:sp>
        <p:nvSpPr>
          <p:cNvPr id="59" name="Google Shape;59;p9"/>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4">
                  <a:extLst>
                    <a:ext uri="{A12FA001-AC4F-418D-AE19-62706E023703}">
                      <ahyp:hlinkClr val="tx"/>
                    </a:ext>
                  </a:extLst>
                </a:hlinkClick>
              </a:rPr>
              <a:t>Resources</a:t>
            </a:r>
            <a:endParaRPr b="1" sz="1800">
              <a:solidFill>
                <a:schemeClr val="lt2"/>
              </a:solidFill>
            </a:endParaRPr>
          </a:p>
        </p:txBody>
      </p:sp>
      <p:sp>
        <p:nvSpPr>
          <p:cNvPr id="60" name="Google Shape;60;p9"/>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5">
                  <a:extLst>
                    <a:ext uri="{A12FA001-AC4F-418D-AE19-62706E023703}">
                      <ahyp:hlinkClr val="tx"/>
                    </a:ext>
                  </a:extLst>
                </a:hlinkClick>
              </a:rPr>
              <a:t>Task Pages</a:t>
            </a:r>
            <a:endParaRPr b="1" sz="1700">
              <a:solidFill>
                <a:srgbClr val="FFFFFF"/>
              </a:solidFill>
            </a:endParaRPr>
          </a:p>
        </p:txBody>
      </p:sp>
      <p:sp>
        <p:nvSpPr>
          <p:cNvPr id="61" name="Google Shape;61;p9"/>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Technology Tips for Using this eBinder</a:t>
            </a:r>
            <a:endParaRPr/>
          </a:p>
        </p:txBody>
      </p:sp>
      <p:sp>
        <p:nvSpPr>
          <p:cNvPr id="62" name="Google Shape;62;p9"/>
          <p:cNvSpPr txBox="1"/>
          <p:nvPr/>
        </p:nvSpPr>
        <p:spPr>
          <a:xfrm>
            <a:off x="638570" y="1909420"/>
            <a:ext cx="2719200" cy="2781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58595B"/>
                </a:solidFill>
                <a:latin typeface="Arial"/>
                <a:ea typeface="Arial"/>
                <a:cs typeface="Arial"/>
                <a:sym typeface="Arial"/>
              </a:rPr>
              <a:t>Zoom</a:t>
            </a:r>
            <a:r>
              <a:rPr lang="en-US" sz="2000">
                <a:solidFill>
                  <a:srgbClr val="58595B"/>
                </a:solidFill>
                <a:latin typeface="Arial"/>
                <a:ea typeface="Arial"/>
                <a:cs typeface="Arial"/>
                <a:sym typeface="Arial"/>
              </a:rPr>
              <a:t> out to see </a:t>
            </a:r>
            <a:r>
              <a:rPr lang="en-US" sz="2000">
                <a:solidFill>
                  <a:srgbClr val="58595B"/>
                </a:solidFill>
              </a:rPr>
              <a:t>extra info and directions</a:t>
            </a:r>
            <a:r>
              <a:rPr lang="en-US" sz="2000">
                <a:solidFill>
                  <a:srgbClr val="58595B"/>
                </a:solidFill>
                <a:latin typeface="Arial"/>
                <a:ea typeface="Arial"/>
                <a:cs typeface="Arial"/>
                <a:sym typeface="Arial"/>
              </a:rPr>
              <a:t>.</a:t>
            </a:r>
            <a:endParaRPr/>
          </a:p>
          <a:p>
            <a:pPr indent="0" lvl="0" marL="0" marR="0" rtl="0" algn="ctr">
              <a:spcBef>
                <a:spcPts val="0"/>
              </a:spcBef>
              <a:spcAft>
                <a:spcPts val="0"/>
              </a:spcAft>
              <a:buNone/>
            </a:pPr>
            <a:r>
              <a:t/>
            </a:r>
            <a:endParaRPr sz="2000">
              <a:solidFill>
                <a:srgbClr val="58595B"/>
              </a:solidFill>
              <a:latin typeface="Arial"/>
              <a:ea typeface="Arial"/>
              <a:cs typeface="Arial"/>
              <a:sym typeface="Arial"/>
            </a:endParaRPr>
          </a:p>
          <a:p>
            <a:pPr indent="0" lvl="0" marL="0" marR="0" rtl="0" algn="ctr">
              <a:spcBef>
                <a:spcPts val="0"/>
              </a:spcBef>
              <a:spcAft>
                <a:spcPts val="0"/>
              </a:spcAft>
              <a:buNone/>
            </a:pPr>
            <a:r>
              <a:rPr lang="en-US" sz="2000">
                <a:solidFill>
                  <a:srgbClr val="58595B"/>
                </a:solidFill>
                <a:latin typeface="Arial"/>
                <a:ea typeface="Arial"/>
                <a:cs typeface="Arial"/>
                <a:sym typeface="Arial"/>
              </a:rPr>
              <a:t>The </a:t>
            </a:r>
            <a:r>
              <a:rPr b="1" lang="en-US" sz="2000">
                <a:solidFill>
                  <a:srgbClr val="58595B"/>
                </a:solidFill>
                <a:latin typeface="Arial"/>
                <a:ea typeface="Arial"/>
                <a:cs typeface="Arial"/>
                <a:sym typeface="Arial"/>
              </a:rPr>
              <a:t>gr</a:t>
            </a:r>
            <a:r>
              <a:rPr b="1" lang="en-US" sz="2000">
                <a:solidFill>
                  <a:srgbClr val="58595B"/>
                </a:solidFill>
              </a:rPr>
              <a:t>a</a:t>
            </a:r>
            <a:r>
              <a:rPr b="1" lang="en-US" sz="2000">
                <a:solidFill>
                  <a:srgbClr val="58595B"/>
                </a:solidFill>
                <a:latin typeface="Arial"/>
                <a:ea typeface="Arial"/>
                <a:cs typeface="Arial"/>
                <a:sym typeface="Arial"/>
              </a:rPr>
              <a:t>y space </a:t>
            </a:r>
            <a:r>
              <a:rPr lang="en-US" sz="2000">
                <a:solidFill>
                  <a:srgbClr val="58595B"/>
                </a:solidFill>
                <a:latin typeface="Arial"/>
                <a:ea typeface="Arial"/>
                <a:cs typeface="Arial"/>
                <a:sym typeface="Arial"/>
              </a:rPr>
              <a:t>around the page is often used for added interactivity.</a:t>
            </a:r>
            <a:endParaRPr/>
          </a:p>
        </p:txBody>
      </p:sp>
      <p:cxnSp>
        <p:nvCxnSpPr>
          <p:cNvPr id="63" name="Google Shape;63;p9"/>
          <p:cNvCxnSpPr/>
          <p:nvPr/>
        </p:nvCxnSpPr>
        <p:spPr>
          <a:xfrm>
            <a:off x="76206" y="4963602"/>
            <a:ext cx="7582500" cy="0"/>
          </a:xfrm>
          <a:prstGeom prst="straightConnector1">
            <a:avLst/>
          </a:prstGeom>
          <a:noFill/>
          <a:ln cap="flat" cmpd="sng" w="38100">
            <a:solidFill>
              <a:srgbClr val="00A3BB"/>
            </a:solidFill>
            <a:prstDash val="solid"/>
            <a:miter lim="800000"/>
            <a:headEnd len="sm" w="sm" type="none"/>
            <a:tailEnd len="sm" w="sm" type="none"/>
          </a:ln>
        </p:spPr>
      </p:cxnSp>
      <p:cxnSp>
        <p:nvCxnSpPr>
          <p:cNvPr id="64" name="Google Shape;64;p9"/>
          <p:cNvCxnSpPr/>
          <p:nvPr/>
        </p:nvCxnSpPr>
        <p:spPr>
          <a:xfrm>
            <a:off x="86565" y="8191742"/>
            <a:ext cx="7582500" cy="0"/>
          </a:xfrm>
          <a:prstGeom prst="straightConnector1">
            <a:avLst/>
          </a:prstGeom>
          <a:noFill/>
          <a:ln cap="flat" cmpd="sng" w="38100">
            <a:solidFill>
              <a:srgbClr val="00A3BB"/>
            </a:solidFill>
            <a:prstDash val="solid"/>
            <a:miter lim="800000"/>
            <a:headEnd len="sm" w="sm" type="none"/>
            <a:tailEnd len="sm" w="sm" type="none"/>
          </a:ln>
        </p:spPr>
      </p:cxnSp>
      <p:pic>
        <p:nvPicPr>
          <p:cNvPr descr="Internet with solid fill" id="65" name="Google Shape;65;p9"/>
          <p:cNvPicPr preferRelativeResize="0"/>
          <p:nvPr/>
        </p:nvPicPr>
        <p:blipFill rotWithShape="1">
          <a:blip r:embed="rId6">
            <a:alphaModFix/>
          </a:blip>
          <a:srcRect b="0" l="0" r="0" t="0"/>
          <a:stretch/>
        </p:blipFill>
        <p:spPr>
          <a:xfrm>
            <a:off x="325973" y="8153892"/>
            <a:ext cx="1690632" cy="1690632"/>
          </a:xfrm>
          <a:prstGeom prst="rect">
            <a:avLst/>
          </a:prstGeom>
          <a:noFill/>
          <a:ln>
            <a:noFill/>
          </a:ln>
        </p:spPr>
      </p:pic>
      <p:pic>
        <p:nvPicPr>
          <p:cNvPr descr="Comment Important with solid fill" id="66" name="Google Shape;66;p9"/>
          <p:cNvPicPr preferRelativeResize="0"/>
          <p:nvPr/>
        </p:nvPicPr>
        <p:blipFill rotWithShape="1">
          <a:blip r:embed="rId7">
            <a:alphaModFix/>
          </a:blip>
          <a:srcRect b="0" l="0" r="0" t="0"/>
          <a:stretch/>
        </p:blipFill>
        <p:spPr>
          <a:xfrm>
            <a:off x="417004" y="1014806"/>
            <a:ext cx="1114564" cy="1114564"/>
          </a:xfrm>
          <a:prstGeom prst="rect">
            <a:avLst/>
          </a:prstGeom>
          <a:noFill/>
          <a:ln>
            <a:noFill/>
          </a:ln>
        </p:spPr>
      </p:pic>
      <p:sp>
        <p:nvSpPr>
          <p:cNvPr id="67" name="Google Shape;67;p9"/>
          <p:cNvSpPr txBox="1"/>
          <p:nvPr/>
        </p:nvSpPr>
        <p:spPr>
          <a:xfrm>
            <a:off x="2344375" y="8334475"/>
            <a:ext cx="5194200" cy="1441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58595B"/>
                </a:solidFill>
                <a:latin typeface="Arial"/>
                <a:ea typeface="Arial"/>
                <a:cs typeface="Arial"/>
                <a:sym typeface="Arial"/>
              </a:rPr>
              <a:t>Web links</a:t>
            </a:r>
            <a:r>
              <a:rPr lang="en-US" sz="2000">
                <a:solidFill>
                  <a:srgbClr val="58595B"/>
                </a:solidFill>
              </a:rPr>
              <a:t>: </a:t>
            </a:r>
            <a:r>
              <a:rPr lang="en-US" sz="2000">
                <a:solidFill>
                  <a:srgbClr val="58595B"/>
                </a:solidFill>
                <a:latin typeface="Arial"/>
                <a:ea typeface="Arial"/>
                <a:cs typeface="Arial"/>
                <a:sym typeface="Arial"/>
              </a:rPr>
              <a:t>Copy URLs to an eLearning page or collaborative activity and paste into your </a:t>
            </a:r>
            <a:r>
              <a:rPr lang="en-US" sz="2000">
                <a:solidFill>
                  <a:srgbClr val="58595B"/>
                </a:solidFill>
              </a:rPr>
              <a:t>eBinder to access later</a:t>
            </a:r>
            <a:r>
              <a:rPr lang="en-US" sz="2000">
                <a:solidFill>
                  <a:srgbClr val="58595B"/>
                </a:solidFill>
                <a:latin typeface="Arial"/>
                <a:ea typeface="Arial"/>
                <a:cs typeface="Arial"/>
                <a:sym typeface="Arial"/>
              </a:rPr>
              <a:t>.</a:t>
            </a:r>
            <a:endParaRPr/>
          </a:p>
        </p:txBody>
      </p:sp>
      <p:sp>
        <p:nvSpPr>
          <p:cNvPr id="68" name="Google Shape;68;p9"/>
          <p:cNvSpPr txBox="1"/>
          <p:nvPr/>
        </p:nvSpPr>
        <p:spPr>
          <a:xfrm>
            <a:off x="4367250" y="5730800"/>
            <a:ext cx="30000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58595B"/>
                </a:solidFill>
              </a:rPr>
              <a:t>Use Ctrl+M </a:t>
            </a:r>
            <a:r>
              <a:rPr lang="en-US" sz="2000">
                <a:solidFill>
                  <a:srgbClr val="58595B"/>
                </a:solidFill>
              </a:rPr>
              <a:t>to add a slide. To duplicate a page, right click on the page on the left and move where desired in your eBinder. </a:t>
            </a:r>
            <a:endParaRPr/>
          </a:p>
        </p:txBody>
      </p:sp>
      <p:pic>
        <p:nvPicPr>
          <p:cNvPr id="69" name="Google Shape;69;p9"/>
          <p:cNvPicPr preferRelativeResize="0"/>
          <p:nvPr/>
        </p:nvPicPr>
        <p:blipFill>
          <a:blip r:embed="rId8">
            <a:alphaModFix/>
          </a:blip>
          <a:stretch>
            <a:fillRect/>
          </a:stretch>
        </p:blipFill>
        <p:spPr>
          <a:xfrm>
            <a:off x="638575" y="5078898"/>
            <a:ext cx="2242932" cy="2997550"/>
          </a:xfrm>
          <a:prstGeom prst="rect">
            <a:avLst/>
          </a:prstGeom>
          <a:noFill/>
          <a:ln>
            <a:noFill/>
          </a:ln>
        </p:spPr>
      </p:pic>
      <p:pic>
        <p:nvPicPr>
          <p:cNvPr id="70" name="Google Shape;70;p9"/>
          <p:cNvPicPr preferRelativeResize="0"/>
          <p:nvPr/>
        </p:nvPicPr>
        <p:blipFill>
          <a:blip r:embed="rId9">
            <a:alphaModFix/>
          </a:blip>
          <a:stretch>
            <a:fillRect/>
          </a:stretch>
        </p:blipFill>
        <p:spPr>
          <a:xfrm>
            <a:off x="3416970" y="1638749"/>
            <a:ext cx="3853456" cy="2301899"/>
          </a:xfrm>
          <a:prstGeom prst="rect">
            <a:avLst/>
          </a:prstGeom>
          <a:noFill/>
          <a:ln>
            <a:noFill/>
          </a:ln>
        </p:spPr>
      </p:pic>
      <p:sp>
        <p:nvSpPr>
          <p:cNvPr id="71" name="Google Shape;71;p9"/>
          <p:cNvSpPr/>
          <p:nvPr/>
        </p:nvSpPr>
        <p:spPr>
          <a:xfrm>
            <a:off x="7516025" y="12350"/>
            <a:ext cx="256500" cy="9996600"/>
          </a:xfrm>
          <a:prstGeom prst="rect">
            <a:avLst/>
          </a:prstGeom>
          <a:solidFill>
            <a:srgbClr val="00A3BB"/>
          </a:solidFill>
          <a:ln cap="flat" cmpd="sng" w="9525">
            <a:solidFill>
              <a:srgbClr val="00A3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10">
                  <a:extLst>
                    <a:ext uri="{A12FA001-AC4F-418D-AE19-62706E023703}">
                      <ahyp:hlinkClr val="tx"/>
                    </a:ext>
                  </a:extLst>
                </a:hlinkClick>
              </a:rPr>
              <a:t>Contents</a:t>
            </a:r>
            <a:endParaRPr b="1" sz="1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595B"/>
        </a:solidFill>
      </p:bgPr>
    </p:bg>
    <p:spTree>
      <p:nvGrpSpPr>
        <p:cNvPr id="77" name="Shape 77"/>
        <p:cNvGrpSpPr/>
        <p:nvPr/>
      </p:nvGrpSpPr>
      <p:grpSpPr>
        <a:xfrm>
          <a:off x="0" y="0"/>
          <a:ext cx="0" cy="0"/>
          <a:chOff x="0" y="0"/>
          <a:chExt cx="0" cy="0"/>
        </a:xfrm>
      </p:grpSpPr>
      <p:sp>
        <p:nvSpPr>
          <p:cNvPr id="78" name="Google Shape;78;p10"/>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3">
                  <a:extLst>
                    <a:ext uri="{A12FA001-AC4F-418D-AE19-62706E023703}">
                      <ahyp:hlinkClr val="tx"/>
                    </a:ext>
                  </a:extLst>
                </a:hlinkClick>
              </a:rPr>
              <a:t>Help</a:t>
            </a:r>
            <a:endParaRPr b="1" sz="1900">
              <a:solidFill>
                <a:schemeClr val="lt2"/>
              </a:solidFill>
            </a:endParaRPr>
          </a:p>
        </p:txBody>
      </p:sp>
      <p:sp>
        <p:nvSpPr>
          <p:cNvPr id="79" name="Google Shape;79;p10"/>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4">
                  <a:extLst>
                    <a:ext uri="{A12FA001-AC4F-418D-AE19-62706E023703}">
                      <ahyp:hlinkClr val="tx"/>
                    </a:ext>
                  </a:extLst>
                </a:hlinkClick>
              </a:rPr>
              <a:t>Resources</a:t>
            </a:r>
            <a:endParaRPr b="1" sz="1800">
              <a:solidFill>
                <a:schemeClr val="lt2"/>
              </a:solidFill>
            </a:endParaRPr>
          </a:p>
        </p:txBody>
      </p:sp>
      <p:sp>
        <p:nvSpPr>
          <p:cNvPr id="80" name="Google Shape;80;p10"/>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5">
                  <a:extLst>
                    <a:ext uri="{A12FA001-AC4F-418D-AE19-62706E023703}">
                      <ahyp:hlinkClr val="tx"/>
                    </a:ext>
                  </a:extLst>
                </a:hlinkClick>
              </a:rPr>
              <a:t>Contents</a:t>
            </a:r>
            <a:endParaRPr b="1" sz="1800">
              <a:solidFill>
                <a:schemeClr val="lt1"/>
              </a:solidFill>
            </a:endParaRPr>
          </a:p>
        </p:txBody>
      </p:sp>
      <p:sp>
        <p:nvSpPr>
          <p:cNvPr id="81" name="Google Shape;81;p10"/>
          <p:cNvSpPr txBox="1"/>
          <p:nvPr>
            <p:ph type="title"/>
          </p:nvPr>
        </p:nvSpPr>
        <p:spPr>
          <a:xfrm>
            <a:off x="534351" y="372613"/>
            <a:ext cx="6703800" cy="1944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AVID </a:t>
            </a:r>
            <a:endParaRPr/>
          </a:p>
        </p:txBody>
      </p:sp>
      <p:sp>
        <p:nvSpPr>
          <p:cNvPr id="82" name="Google Shape;82;p10"/>
          <p:cNvSpPr txBox="1"/>
          <p:nvPr>
            <p:ph idx="1" type="body"/>
          </p:nvPr>
        </p:nvSpPr>
        <p:spPr>
          <a:xfrm>
            <a:off x="986725" y="6306026"/>
            <a:ext cx="5802300" cy="2612400"/>
          </a:xfrm>
          <a:prstGeom prst="rect">
            <a:avLst/>
          </a:prstGeom>
        </p:spPr>
        <p:txBody>
          <a:bodyPr anchorCtr="0" anchor="t" bIns="45700" lIns="91425" spcFirstLastPara="1" rIns="91425" wrap="square" tIns="45700">
            <a:noAutofit/>
          </a:bodyPr>
          <a:lstStyle/>
          <a:p>
            <a:pPr indent="0" lvl="0" marL="0" rtl="0" algn="ctr">
              <a:spcBef>
                <a:spcPts val="0"/>
              </a:spcBef>
              <a:spcAft>
                <a:spcPts val="600"/>
              </a:spcAft>
              <a:buNone/>
            </a:pPr>
            <a:r>
              <a:rPr lang="en-US"/>
              <a:t>Task Pages</a:t>
            </a:r>
            <a:endParaRPr/>
          </a:p>
        </p:txBody>
      </p:sp>
      <p:sp>
        <p:nvSpPr>
          <p:cNvPr id="83" name="Google Shape;83;p10"/>
          <p:cNvSpPr/>
          <p:nvPr/>
        </p:nvSpPr>
        <p:spPr>
          <a:xfrm>
            <a:off x="370250" y="0"/>
            <a:ext cx="256500" cy="10058400"/>
          </a:xfrm>
          <a:prstGeom prst="rect">
            <a:avLst/>
          </a:prstGeom>
          <a:solidFill>
            <a:srgbClr val="00A3BB"/>
          </a:solidFill>
          <a:ln cap="flat" cmpd="sng" w="9525">
            <a:solidFill>
              <a:srgbClr val="00A3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0"/>
          <p:cNvPicPr preferRelativeResize="0"/>
          <p:nvPr/>
        </p:nvPicPr>
        <p:blipFill>
          <a:blip r:embed="rId6">
            <a:alphaModFix/>
          </a:blip>
          <a:stretch>
            <a:fillRect/>
          </a:stretch>
        </p:blipFill>
        <p:spPr>
          <a:xfrm>
            <a:off x="3057963" y="9318950"/>
            <a:ext cx="1656474" cy="474774"/>
          </a:xfrm>
          <a:prstGeom prst="rect">
            <a:avLst/>
          </a:prstGeom>
          <a:noFill/>
          <a:ln>
            <a:noFill/>
          </a:ln>
        </p:spPr>
      </p:pic>
      <p:sp>
        <p:nvSpPr>
          <p:cNvPr id="85" name="Google Shape;85;p10"/>
          <p:cNvSpPr/>
          <p:nvPr/>
        </p:nvSpPr>
        <p:spPr>
          <a:xfrm>
            <a:off x="7516025" y="12350"/>
            <a:ext cx="256500" cy="9996600"/>
          </a:xfrm>
          <a:prstGeom prst="rect">
            <a:avLst/>
          </a:prstGeom>
          <a:solidFill>
            <a:srgbClr val="58595B"/>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7">
                  <a:extLst>
                    <a:ext uri="{A12FA001-AC4F-418D-AE19-62706E023703}">
                      <ahyp:hlinkClr val="tx"/>
                    </a:ext>
                  </a:extLst>
                </a:hlinkClick>
              </a:rPr>
              <a:t>Task Pages</a:t>
            </a:r>
            <a:endParaRPr b="1" sz="17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92" name="Google Shape;92;p11"/>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93" name="Google Shape;93;p11"/>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94" name="Google Shape;94;p11"/>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95" name="Google Shape;95;p11"/>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Task Page 1</a:t>
            </a:r>
            <a:endParaRPr/>
          </a:p>
        </p:txBody>
      </p:sp>
      <p:graphicFrame>
        <p:nvGraphicFramePr>
          <p:cNvPr id="96" name="Google Shape;96;p11"/>
          <p:cNvGraphicFramePr/>
          <p:nvPr/>
        </p:nvGraphicFramePr>
        <p:xfrm>
          <a:off x="484943" y="960669"/>
          <a:ext cx="3000000" cy="3000000"/>
        </p:xfrm>
        <a:graphic>
          <a:graphicData uri="http://schemas.openxmlformats.org/drawingml/2006/table">
            <a:tbl>
              <a:tblPr>
                <a:noFill/>
                <a:tableStyleId>{696B5A51-C89D-46AE-AB7B-E8EB443137C5}</a:tableStyleId>
              </a:tblPr>
              <a:tblGrid>
                <a:gridCol w="3401250"/>
                <a:gridCol w="3401250"/>
              </a:tblGrid>
              <a:tr h="453775">
                <a:tc gridSpan="2">
                  <a:txBody>
                    <a:bodyPr/>
                    <a:lstStyle/>
                    <a:p>
                      <a:pPr indent="0" lvl="0" marL="0" rtl="0" algn="l">
                        <a:spcBef>
                          <a:spcPts val="0"/>
                        </a:spcBef>
                        <a:spcAft>
                          <a:spcPts val="0"/>
                        </a:spcAft>
                        <a:buNone/>
                      </a:pPr>
                      <a:r>
                        <a:rPr b="1" lang="en-US" sz="2000">
                          <a:solidFill>
                            <a:srgbClr val="58595B"/>
                          </a:solidFill>
                        </a:rPr>
                        <a:t>Essential Question:</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1079525">
                <a:tc gridSpan="2">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 </a:t>
                      </a:r>
                      <a:endParaRPr b="1" sz="2000">
                        <a:solidFill>
                          <a:srgbClr val="58595B"/>
                        </a:solidFill>
                        <a:latin typeface="Arial"/>
                        <a:ea typeface="Arial"/>
                        <a:cs typeface="Arial"/>
                        <a:sym typeface="Arial"/>
                      </a:endParaRPr>
                    </a:p>
                    <a:p>
                      <a:pPr indent="0" lvl="0" marL="0" marR="0" rtl="0" algn="l">
                        <a:spcBef>
                          <a:spcPts val="0"/>
                        </a:spcBef>
                        <a:spcAft>
                          <a:spcPts val="0"/>
                        </a:spcAft>
                        <a:buNone/>
                      </a:pPr>
                      <a:r>
                        <a:t/>
                      </a:r>
                      <a:endParaRPr b="1" sz="2000">
                        <a:solidFill>
                          <a:srgbClr val="58595B"/>
                        </a:solidFill>
                      </a:endParaRPr>
                    </a:p>
                    <a:p>
                      <a:pPr indent="0" lvl="0" marL="0" marR="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marR="0" rtl="0" algn="l">
                        <a:spcBef>
                          <a:spcPts val="0"/>
                        </a:spcBef>
                        <a:spcAft>
                          <a:spcPts val="0"/>
                        </a:spcAft>
                        <a:buNone/>
                      </a:pPr>
                      <a:r>
                        <a:rPr b="1" lang="en-US" sz="2000">
                          <a:solidFill>
                            <a:srgbClr val="58595B"/>
                          </a:solidFill>
                        </a:rPr>
                        <a:t>Focused Notes</a:t>
                      </a:r>
                      <a:endParaRPr b="1"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rtl="0" algn="l">
                        <a:spcBef>
                          <a:spcPts val="0"/>
                        </a:spcBef>
                        <a:spcAft>
                          <a:spcPts val="0"/>
                        </a:spcAft>
                        <a:buNone/>
                      </a:pPr>
                      <a:r>
                        <a:rPr b="1" lang="en-US" sz="2000">
                          <a:solidFill>
                            <a:srgbClr val="58595B"/>
                          </a:solidFill>
                        </a:rPr>
                        <a:t>Learning Artifacts</a:t>
                      </a:r>
                      <a:endParaRPr sz="12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rtl="0" algn="l">
                        <a:spcBef>
                          <a:spcPts val="0"/>
                        </a:spcBef>
                        <a:spcAft>
                          <a:spcPts val="0"/>
                        </a:spcAft>
                        <a:buNone/>
                      </a:pPr>
                      <a:r>
                        <a:rPr b="1" lang="en-US" sz="2000">
                          <a:solidFill>
                            <a:srgbClr val="58595B"/>
                          </a:solidFill>
                        </a:rPr>
                        <a:t>Instructional Practice Debrief</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chemeClr val="lt1"/>
                    </a:solidFill>
                  </a:tcPr>
                </a:tc>
                <a:tc hMerge="1"/>
              </a:tr>
            </a:tbl>
          </a:graphicData>
        </a:graphic>
      </p:graphicFrame>
      <p:sp>
        <p:nvSpPr>
          <p:cNvPr id="97" name="Google Shape;97;p11"/>
          <p:cNvSpPr/>
          <p:nvPr/>
        </p:nvSpPr>
        <p:spPr>
          <a:xfrm>
            <a:off x="-4418300" y="2862325"/>
            <a:ext cx="3048300" cy="1579800"/>
          </a:xfrm>
          <a:prstGeom prst="roundRect">
            <a:avLst>
              <a:gd fmla="val 16667" name="adj"/>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solidFill>
                  <a:srgbClr val="FFFFFF"/>
                </a:solidFill>
              </a:rPr>
              <a:t>Consider adding links to your focused notes slides here. </a:t>
            </a:r>
            <a:endParaRPr sz="2200">
              <a:solidFill>
                <a:srgbClr val="FFFFFF"/>
              </a:solidFill>
            </a:endParaRPr>
          </a:p>
        </p:txBody>
      </p:sp>
      <p:sp>
        <p:nvSpPr>
          <p:cNvPr id="98" name="Google Shape;98;p11"/>
          <p:cNvSpPr/>
          <p:nvPr/>
        </p:nvSpPr>
        <p:spPr>
          <a:xfrm>
            <a:off x="-1369925" y="3591400"/>
            <a:ext cx="1221900" cy="209700"/>
          </a:xfrm>
          <a:prstGeom prst="rightArrow">
            <a:avLst>
              <a:gd fmla="val 50000" name="adj1"/>
              <a:gd fmla="val 50000" name="adj2"/>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a:off x="9308275" y="6894675"/>
            <a:ext cx="3048300" cy="1579800"/>
          </a:xfrm>
          <a:prstGeom prst="roundRect">
            <a:avLst>
              <a:gd fmla="val 16667" name="adj"/>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solidFill>
                  <a:srgbClr val="FFFFFF"/>
                </a:solidFill>
              </a:rPr>
              <a:t>Consider adding links to your Learning Artifacts here. </a:t>
            </a:r>
            <a:endParaRPr sz="2200">
              <a:solidFill>
                <a:srgbClr val="FFFFFF"/>
              </a:solidFill>
            </a:endParaRPr>
          </a:p>
        </p:txBody>
      </p:sp>
      <p:sp>
        <p:nvSpPr>
          <p:cNvPr id="100" name="Google Shape;100;p11"/>
          <p:cNvSpPr/>
          <p:nvPr/>
        </p:nvSpPr>
        <p:spPr>
          <a:xfrm rot="-9118022">
            <a:off x="7732833" y="7445941"/>
            <a:ext cx="1791142" cy="209771"/>
          </a:xfrm>
          <a:prstGeom prst="rightArrow">
            <a:avLst>
              <a:gd fmla="val 50000" name="adj1"/>
              <a:gd fmla="val 50000" name="adj2"/>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1"/>
          <p:cNvSpPr/>
          <p:nvPr/>
        </p:nvSpPr>
        <p:spPr>
          <a:xfrm>
            <a:off x="7516025" y="12350"/>
            <a:ext cx="256500" cy="9996600"/>
          </a:xfrm>
          <a:prstGeom prst="rect">
            <a:avLst/>
          </a:prstGeom>
          <a:solidFill>
            <a:srgbClr val="58595B"/>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2"/>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107" name="Google Shape;107;p12"/>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108" name="Google Shape;108;p12"/>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109" name="Google Shape;109;p12"/>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110" name="Google Shape;110;p12"/>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Task Page </a:t>
            </a:r>
            <a:r>
              <a:rPr lang="en-US"/>
              <a:t>2</a:t>
            </a:r>
            <a:endParaRPr/>
          </a:p>
        </p:txBody>
      </p:sp>
      <p:graphicFrame>
        <p:nvGraphicFramePr>
          <p:cNvPr id="111" name="Google Shape;111;p12"/>
          <p:cNvGraphicFramePr/>
          <p:nvPr/>
        </p:nvGraphicFramePr>
        <p:xfrm>
          <a:off x="484943" y="960669"/>
          <a:ext cx="3000000" cy="3000000"/>
        </p:xfrm>
        <a:graphic>
          <a:graphicData uri="http://schemas.openxmlformats.org/drawingml/2006/table">
            <a:tbl>
              <a:tblPr>
                <a:noFill/>
                <a:tableStyleId>{696B5A51-C89D-46AE-AB7B-E8EB443137C5}</a:tableStyleId>
              </a:tblPr>
              <a:tblGrid>
                <a:gridCol w="3401250"/>
                <a:gridCol w="3401250"/>
              </a:tblGrid>
              <a:tr h="453775">
                <a:tc gridSpan="2">
                  <a:txBody>
                    <a:bodyPr/>
                    <a:lstStyle/>
                    <a:p>
                      <a:pPr indent="0" lvl="0" marL="0" rtl="0" algn="l">
                        <a:spcBef>
                          <a:spcPts val="0"/>
                        </a:spcBef>
                        <a:spcAft>
                          <a:spcPts val="0"/>
                        </a:spcAft>
                        <a:buNone/>
                      </a:pPr>
                      <a:r>
                        <a:rPr b="1" lang="en-US" sz="2000">
                          <a:solidFill>
                            <a:srgbClr val="58595B"/>
                          </a:solidFill>
                        </a:rPr>
                        <a:t>Essential Question:</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1079525">
                <a:tc gridSpan="2">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 </a:t>
                      </a:r>
                      <a:endParaRPr b="1" sz="2000">
                        <a:solidFill>
                          <a:srgbClr val="58595B"/>
                        </a:solidFill>
                        <a:latin typeface="Arial"/>
                        <a:ea typeface="Arial"/>
                        <a:cs typeface="Arial"/>
                        <a:sym typeface="Arial"/>
                      </a:endParaRPr>
                    </a:p>
                    <a:p>
                      <a:pPr indent="0" lvl="0" marL="0" marR="0" rtl="0" algn="l">
                        <a:spcBef>
                          <a:spcPts val="0"/>
                        </a:spcBef>
                        <a:spcAft>
                          <a:spcPts val="0"/>
                        </a:spcAft>
                        <a:buNone/>
                      </a:pPr>
                      <a:r>
                        <a:t/>
                      </a:r>
                      <a:endParaRPr b="1" sz="2000">
                        <a:solidFill>
                          <a:srgbClr val="58595B"/>
                        </a:solidFill>
                      </a:endParaRPr>
                    </a:p>
                    <a:p>
                      <a:pPr indent="0" lvl="0" marL="0" marR="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marR="0" rtl="0" algn="l">
                        <a:spcBef>
                          <a:spcPts val="0"/>
                        </a:spcBef>
                        <a:spcAft>
                          <a:spcPts val="0"/>
                        </a:spcAft>
                        <a:buNone/>
                      </a:pPr>
                      <a:r>
                        <a:rPr b="1" lang="en-US" sz="2000">
                          <a:solidFill>
                            <a:srgbClr val="58595B"/>
                          </a:solidFill>
                        </a:rPr>
                        <a:t>Focused Notes</a:t>
                      </a:r>
                      <a:endParaRPr b="1"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rtl="0" algn="l">
                        <a:spcBef>
                          <a:spcPts val="0"/>
                        </a:spcBef>
                        <a:spcAft>
                          <a:spcPts val="0"/>
                        </a:spcAft>
                        <a:buNone/>
                      </a:pPr>
                      <a:r>
                        <a:rPr b="1" lang="en-US" sz="2000">
                          <a:solidFill>
                            <a:srgbClr val="58595B"/>
                          </a:solidFill>
                        </a:rPr>
                        <a:t>Learning Artifacts</a:t>
                      </a:r>
                      <a:endParaRPr sz="12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rtl="0" algn="l">
                        <a:spcBef>
                          <a:spcPts val="0"/>
                        </a:spcBef>
                        <a:spcAft>
                          <a:spcPts val="0"/>
                        </a:spcAft>
                        <a:buNone/>
                      </a:pPr>
                      <a:r>
                        <a:rPr b="1" lang="en-US" sz="2000">
                          <a:solidFill>
                            <a:srgbClr val="58595B"/>
                          </a:solidFill>
                        </a:rPr>
                        <a:t>Instructional Practice Debrief</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chemeClr val="lt1"/>
                    </a:solidFill>
                  </a:tcPr>
                </a:tc>
                <a:tc hMerge="1"/>
              </a:tr>
            </a:tbl>
          </a:graphicData>
        </a:graphic>
      </p:graphicFrame>
      <p:sp>
        <p:nvSpPr>
          <p:cNvPr id="112" name="Google Shape;112;p12"/>
          <p:cNvSpPr/>
          <p:nvPr/>
        </p:nvSpPr>
        <p:spPr>
          <a:xfrm>
            <a:off x="-4418300" y="2862325"/>
            <a:ext cx="3048300" cy="1579800"/>
          </a:xfrm>
          <a:prstGeom prst="roundRect">
            <a:avLst>
              <a:gd fmla="val 16667" name="adj"/>
            </a:avLst>
          </a:prstGeom>
          <a:solidFill>
            <a:srgbClr val="4D2966"/>
          </a:solidFill>
          <a:ln cap="flat" cmpd="sng" w="9525">
            <a:solidFill>
              <a:srgbClr val="7B33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solidFill>
                  <a:srgbClr val="FFFFFF"/>
                </a:solidFill>
              </a:rPr>
              <a:t>Consider adding links to your focused notes slides here. </a:t>
            </a:r>
            <a:endParaRPr sz="2200">
              <a:solidFill>
                <a:srgbClr val="FFFFFF"/>
              </a:solidFill>
            </a:endParaRPr>
          </a:p>
        </p:txBody>
      </p:sp>
      <p:sp>
        <p:nvSpPr>
          <p:cNvPr id="113" name="Google Shape;113;p12"/>
          <p:cNvSpPr/>
          <p:nvPr/>
        </p:nvSpPr>
        <p:spPr>
          <a:xfrm>
            <a:off x="-1369925" y="3591400"/>
            <a:ext cx="1221900" cy="209700"/>
          </a:xfrm>
          <a:prstGeom prst="rightArrow">
            <a:avLst>
              <a:gd fmla="val 50000" name="adj1"/>
              <a:gd fmla="val 50000" name="adj2"/>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2"/>
          <p:cNvSpPr/>
          <p:nvPr/>
        </p:nvSpPr>
        <p:spPr>
          <a:xfrm>
            <a:off x="9308275" y="6894675"/>
            <a:ext cx="3048300" cy="1579800"/>
          </a:xfrm>
          <a:prstGeom prst="roundRect">
            <a:avLst>
              <a:gd fmla="val 16667" name="adj"/>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solidFill>
                  <a:srgbClr val="FFFFFF"/>
                </a:solidFill>
              </a:rPr>
              <a:t>Consider adding links to your Learning Artifacts here. </a:t>
            </a:r>
            <a:endParaRPr sz="2200">
              <a:solidFill>
                <a:srgbClr val="FFFFFF"/>
              </a:solidFill>
            </a:endParaRPr>
          </a:p>
        </p:txBody>
      </p:sp>
      <p:sp>
        <p:nvSpPr>
          <p:cNvPr id="115" name="Google Shape;115;p12"/>
          <p:cNvSpPr/>
          <p:nvPr/>
        </p:nvSpPr>
        <p:spPr>
          <a:xfrm rot="-9118022">
            <a:off x="7732833" y="7445941"/>
            <a:ext cx="1791142" cy="209771"/>
          </a:xfrm>
          <a:prstGeom prst="rightArrow">
            <a:avLst>
              <a:gd fmla="val 50000" name="adj1"/>
              <a:gd fmla="val 50000" name="adj2"/>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2"/>
          <p:cNvSpPr/>
          <p:nvPr/>
        </p:nvSpPr>
        <p:spPr>
          <a:xfrm>
            <a:off x="7516025" y="12350"/>
            <a:ext cx="256500" cy="9996600"/>
          </a:xfrm>
          <a:prstGeom prst="rect">
            <a:avLst/>
          </a:prstGeom>
          <a:solidFill>
            <a:srgbClr val="58595B"/>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3"/>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122" name="Google Shape;122;p13"/>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123" name="Google Shape;123;p13"/>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124" name="Google Shape;124;p13"/>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sp>
        <p:nvSpPr>
          <p:cNvPr id="125" name="Google Shape;125;p13"/>
          <p:cNvSpPr txBox="1"/>
          <p:nvPr>
            <p:ph type="title"/>
          </p:nvPr>
        </p:nvSpPr>
        <p:spPr>
          <a:xfrm>
            <a:off x="233680" y="237724"/>
            <a:ext cx="7305000" cy="555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A3BB"/>
              </a:buClr>
              <a:buSzPts val="2400"/>
              <a:buFont typeface="Arial Black"/>
              <a:buNone/>
            </a:pPr>
            <a:r>
              <a:rPr lang="en-US"/>
              <a:t>Task Page </a:t>
            </a:r>
            <a:r>
              <a:rPr lang="en-US"/>
              <a:t>3</a:t>
            </a:r>
            <a:endParaRPr/>
          </a:p>
        </p:txBody>
      </p:sp>
      <p:graphicFrame>
        <p:nvGraphicFramePr>
          <p:cNvPr id="126" name="Google Shape;126;p13"/>
          <p:cNvGraphicFramePr/>
          <p:nvPr/>
        </p:nvGraphicFramePr>
        <p:xfrm>
          <a:off x="484943" y="960669"/>
          <a:ext cx="3000000" cy="3000000"/>
        </p:xfrm>
        <a:graphic>
          <a:graphicData uri="http://schemas.openxmlformats.org/drawingml/2006/table">
            <a:tbl>
              <a:tblPr>
                <a:noFill/>
                <a:tableStyleId>{696B5A51-C89D-46AE-AB7B-E8EB443137C5}</a:tableStyleId>
              </a:tblPr>
              <a:tblGrid>
                <a:gridCol w="3401250"/>
                <a:gridCol w="3401250"/>
              </a:tblGrid>
              <a:tr h="453775">
                <a:tc gridSpan="2">
                  <a:txBody>
                    <a:bodyPr/>
                    <a:lstStyle/>
                    <a:p>
                      <a:pPr indent="0" lvl="0" marL="0" rtl="0" algn="l">
                        <a:spcBef>
                          <a:spcPts val="0"/>
                        </a:spcBef>
                        <a:spcAft>
                          <a:spcPts val="0"/>
                        </a:spcAft>
                        <a:buNone/>
                      </a:pPr>
                      <a:r>
                        <a:rPr b="1" lang="en-US" sz="2000">
                          <a:solidFill>
                            <a:srgbClr val="58595B"/>
                          </a:solidFill>
                        </a:rPr>
                        <a:t>Essential Question:</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1079525">
                <a:tc gridSpan="2">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 </a:t>
                      </a:r>
                      <a:endParaRPr b="1" sz="2000">
                        <a:solidFill>
                          <a:srgbClr val="58595B"/>
                        </a:solidFill>
                        <a:latin typeface="Arial"/>
                        <a:ea typeface="Arial"/>
                        <a:cs typeface="Arial"/>
                        <a:sym typeface="Arial"/>
                      </a:endParaRPr>
                    </a:p>
                    <a:p>
                      <a:pPr indent="0" lvl="0" marL="0" marR="0" rtl="0" algn="l">
                        <a:spcBef>
                          <a:spcPts val="0"/>
                        </a:spcBef>
                        <a:spcAft>
                          <a:spcPts val="0"/>
                        </a:spcAft>
                        <a:buNone/>
                      </a:pPr>
                      <a:r>
                        <a:t/>
                      </a:r>
                      <a:endParaRPr b="1" sz="2000">
                        <a:solidFill>
                          <a:srgbClr val="58595B"/>
                        </a:solidFill>
                      </a:endParaRPr>
                    </a:p>
                    <a:p>
                      <a:pPr indent="0" lvl="0" marL="0" marR="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marR="0" rtl="0" algn="l">
                        <a:spcBef>
                          <a:spcPts val="0"/>
                        </a:spcBef>
                        <a:spcAft>
                          <a:spcPts val="0"/>
                        </a:spcAft>
                        <a:buNone/>
                      </a:pPr>
                      <a:r>
                        <a:rPr b="1" lang="en-US" sz="2000">
                          <a:solidFill>
                            <a:srgbClr val="58595B"/>
                          </a:solidFill>
                        </a:rPr>
                        <a:t>Focused Notes</a:t>
                      </a:r>
                      <a:endParaRPr b="1"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rtl="0" algn="l">
                        <a:spcBef>
                          <a:spcPts val="0"/>
                        </a:spcBef>
                        <a:spcAft>
                          <a:spcPts val="0"/>
                        </a:spcAft>
                        <a:buNone/>
                      </a:pPr>
                      <a:r>
                        <a:rPr b="1" lang="en-US" sz="2000">
                          <a:solidFill>
                            <a:srgbClr val="58595B"/>
                          </a:solidFill>
                        </a:rPr>
                        <a:t>Learning Artifacts</a:t>
                      </a:r>
                      <a:endParaRPr sz="12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rtl="0" algn="l">
                        <a:spcBef>
                          <a:spcPts val="0"/>
                        </a:spcBef>
                        <a:spcAft>
                          <a:spcPts val="0"/>
                        </a:spcAft>
                        <a:buNone/>
                      </a:pPr>
                      <a:r>
                        <a:rPr b="1" lang="en-US" sz="2000">
                          <a:solidFill>
                            <a:srgbClr val="58595B"/>
                          </a:solidFill>
                        </a:rPr>
                        <a:t>Instructional Practice Debrief</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chemeClr val="lt1"/>
                    </a:solidFill>
                  </a:tcPr>
                </a:tc>
                <a:tc hMerge="1"/>
              </a:tr>
            </a:tbl>
          </a:graphicData>
        </a:graphic>
      </p:graphicFrame>
      <p:sp>
        <p:nvSpPr>
          <p:cNvPr id="127" name="Google Shape;127;p13"/>
          <p:cNvSpPr/>
          <p:nvPr/>
        </p:nvSpPr>
        <p:spPr>
          <a:xfrm>
            <a:off x="-4418300" y="2862325"/>
            <a:ext cx="3048300" cy="1579800"/>
          </a:xfrm>
          <a:prstGeom prst="roundRect">
            <a:avLst>
              <a:gd fmla="val 16667" name="adj"/>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solidFill>
                  <a:srgbClr val="FFFFFF"/>
                </a:solidFill>
              </a:rPr>
              <a:t>Consider adding links to your focused notes slides here. </a:t>
            </a:r>
            <a:endParaRPr sz="2200">
              <a:solidFill>
                <a:srgbClr val="FFFFFF"/>
              </a:solidFill>
            </a:endParaRPr>
          </a:p>
        </p:txBody>
      </p:sp>
      <p:sp>
        <p:nvSpPr>
          <p:cNvPr id="128" name="Google Shape;128;p13"/>
          <p:cNvSpPr/>
          <p:nvPr/>
        </p:nvSpPr>
        <p:spPr>
          <a:xfrm>
            <a:off x="-1369925" y="3591400"/>
            <a:ext cx="1221900" cy="209700"/>
          </a:xfrm>
          <a:prstGeom prst="rightArrow">
            <a:avLst>
              <a:gd fmla="val 50000" name="adj1"/>
              <a:gd fmla="val 50000" name="adj2"/>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9308275" y="6894675"/>
            <a:ext cx="3048300" cy="1579800"/>
          </a:xfrm>
          <a:prstGeom prst="roundRect">
            <a:avLst>
              <a:gd fmla="val 16667" name="adj"/>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solidFill>
                  <a:srgbClr val="FFFFFF"/>
                </a:solidFill>
              </a:rPr>
              <a:t>Consider adding links to your Learning Artifacts here. </a:t>
            </a:r>
            <a:endParaRPr sz="2200">
              <a:solidFill>
                <a:srgbClr val="FFFFFF"/>
              </a:solidFill>
            </a:endParaRPr>
          </a:p>
        </p:txBody>
      </p:sp>
      <p:sp>
        <p:nvSpPr>
          <p:cNvPr id="130" name="Google Shape;130;p13"/>
          <p:cNvSpPr/>
          <p:nvPr/>
        </p:nvSpPr>
        <p:spPr>
          <a:xfrm rot="-9118022">
            <a:off x="7732833" y="7445941"/>
            <a:ext cx="1791142" cy="209771"/>
          </a:xfrm>
          <a:prstGeom prst="rightArrow">
            <a:avLst>
              <a:gd fmla="val 50000" name="adj1"/>
              <a:gd fmla="val 50000" name="adj2"/>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7516025" y="12350"/>
            <a:ext cx="256500" cy="9996600"/>
          </a:xfrm>
          <a:prstGeom prst="rect">
            <a:avLst/>
          </a:prstGeom>
          <a:solidFill>
            <a:srgbClr val="58595B"/>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4877"/>
        </a:solidFill>
      </p:bgPr>
    </p:bg>
    <p:spTree>
      <p:nvGrpSpPr>
        <p:cNvPr id="135" name="Shape 135"/>
        <p:cNvGrpSpPr/>
        <p:nvPr/>
      </p:nvGrpSpPr>
      <p:grpSpPr>
        <a:xfrm>
          <a:off x="0" y="0"/>
          <a:ext cx="0" cy="0"/>
          <a:chOff x="0" y="0"/>
          <a:chExt cx="0" cy="0"/>
        </a:xfrm>
      </p:grpSpPr>
      <p:sp>
        <p:nvSpPr>
          <p:cNvPr id="136" name="Google Shape;136;p14"/>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3">
                  <a:extLst>
                    <a:ext uri="{A12FA001-AC4F-418D-AE19-62706E023703}">
                      <ahyp:hlinkClr val="tx"/>
                    </a:ext>
                  </a:extLst>
                </a:hlinkClick>
              </a:rPr>
              <a:t>Help</a:t>
            </a:r>
            <a:endParaRPr b="1" sz="1900">
              <a:solidFill>
                <a:schemeClr val="lt2"/>
              </a:solidFill>
            </a:endParaRPr>
          </a:p>
        </p:txBody>
      </p:sp>
      <p:sp>
        <p:nvSpPr>
          <p:cNvPr id="137" name="Google Shape;137;p14"/>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4">
                  <a:extLst>
                    <a:ext uri="{A12FA001-AC4F-418D-AE19-62706E023703}">
                      <ahyp:hlinkClr val="tx"/>
                    </a:ext>
                  </a:extLst>
                </a:hlinkClick>
              </a:rPr>
              <a:t>Task Pages</a:t>
            </a:r>
            <a:endParaRPr b="1" sz="1700">
              <a:solidFill>
                <a:srgbClr val="FFFFFF"/>
              </a:solidFill>
            </a:endParaRPr>
          </a:p>
        </p:txBody>
      </p:sp>
      <p:sp>
        <p:nvSpPr>
          <p:cNvPr id="138" name="Google Shape;138;p14"/>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5">
                  <a:extLst>
                    <a:ext uri="{A12FA001-AC4F-418D-AE19-62706E023703}">
                      <ahyp:hlinkClr val="tx"/>
                    </a:ext>
                  </a:extLst>
                </a:hlinkClick>
              </a:rPr>
              <a:t>Contents</a:t>
            </a:r>
            <a:endParaRPr b="1" sz="1800">
              <a:solidFill>
                <a:schemeClr val="lt1"/>
              </a:solidFill>
            </a:endParaRPr>
          </a:p>
        </p:txBody>
      </p:sp>
      <p:sp>
        <p:nvSpPr>
          <p:cNvPr id="139" name="Google Shape;139;p14"/>
          <p:cNvSpPr txBox="1"/>
          <p:nvPr>
            <p:ph type="title"/>
          </p:nvPr>
        </p:nvSpPr>
        <p:spPr>
          <a:xfrm>
            <a:off x="534351" y="372613"/>
            <a:ext cx="6703800" cy="1944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Arial Black"/>
              <a:buNone/>
            </a:pPr>
            <a:r>
              <a:rPr lang="en-US"/>
              <a:t>AVID</a:t>
            </a:r>
            <a:endParaRPr/>
          </a:p>
        </p:txBody>
      </p:sp>
      <p:sp>
        <p:nvSpPr>
          <p:cNvPr id="140" name="Google Shape;140;p14"/>
          <p:cNvSpPr txBox="1"/>
          <p:nvPr>
            <p:ph idx="1" type="body"/>
          </p:nvPr>
        </p:nvSpPr>
        <p:spPr>
          <a:xfrm>
            <a:off x="986725" y="6306026"/>
            <a:ext cx="5802300" cy="2612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40"/>
              <a:buNone/>
            </a:pPr>
            <a:r>
              <a:rPr lang="en-US" sz="4440"/>
              <a:t>Resources</a:t>
            </a:r>
            <a:endParaRPr/>
          </a:p>
        </p:txBody>
      </p:sp>
      <p:sp>
        <p:nvSpPr>
          <p:cNvPr id="141" name="Google Shape;141;p14"/>
          <p:cNvSpPr/>
          <p:nvPr/>
        </p:nvSpPr>
        <p:spPr>
          <a:xfrm>
            <a:off x="370250" y="0"/>
            <a:ext cx="256500" cy="10058400"/>
          </a:xfrm>
          <a:prstGeom prst="rect">
            <a:avLst/>
          </a:prstGeom>
          <a:solidFill>
            <a:srgbClr val="58595B"/>
          </a:solidFill>
          <a:ln cap="flat" cmpd="sng" w="9525">
            <a:solidFill>
              <a:srgbClr val="5859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2" name="Google Shape;142;p14"/>
          <p:cNvPicPr preferRelativeResize="0"/>
          <p:nvPr/>
        </p:nvPicPr>
        <p:blipFill>
          <a:blip r:embed="rId6">
            <a:alphaModFix/>
          </a:blip>
          <a:stretch>
            <a:fillRect/>
          </a:stretch>
        </p:blipFill>
        <p:spPr>
          <a:xfrm>
            <a:off x="3057963" y="9318950"/>
            <a:ext cx="1656474" cy="474774"/>
          </a:xfrm>
          <a:prstGeom prst="rect">
            <a:avLst/>
          </a:prstGeom>
          <a:noFill/>
          <a:ln>
            <a:noFill/>
          </a:ln>
        </p:spPr>
      </p:pic>
      <p:sp>
        <p:nvSpPr>
          <p:cNvPr id="143" name="Google Shape;143;p14"/>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7">
                  <a:extLst>
                    <a:ext uri="{A12FA001-AC4F-418D-AE19-62706E023703}">
                      <ahyp:hlinkClr val="tx"/>
                    </a:ext>
                  </a:extLst>
                </a:hlinkClick>
              </a:rPr>
              <a:t>Resources</a:t>
            </a:r>
            <a:endParaRPr b="1" sz="18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p:nvPr/>
        </p:nvSpPr>
        <p:spPr>
          <a:xfrm rot="5400000">
            <a:off x="7021859" y="698189"/>
            <a:ext cx="1940700" cy="766500"/>
          </a:xfrm>
          <a:prstGeom prst="flowChartAlternateProcess">
            <a:avLst/>
          </a:prstGeom>
          <a:solidFill>
            <a:srgbClr val="00A3BB"/>
          </a:solidFill>
          <a:ln cap="flat" cmpd="sng" w="9525">
            <a:solidFill>
              <a:srgbClr val="00A3B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1"/>
                </a:solidFill>
                <a:hlinkClick action="ppaction://hlinksldjump" r:id="rId3">
                  <a:extLst>
                    <a:ext uri="{A12FA001-AC4F-418D-AE19-62706E023703}">
                      <ahyp:hlinkClr val="tx"/>
                    </a:ext>
                  </a:extLst>
                </a:hlinkClick>
              </a:rPr>
              <a:t>Contents</a:t>
            </a:r>
            <a:endParaRPr b="1" sz="1800">
              <a:solidFill>
                <a:schemeClr val="lt1"/>
              </a:solidFill>
            </a:endParaRPr>
          </a:p>
        </p:txBody>
      </p:sp>
      <p:sp>
        <p:nvSpPr>
          <p:cNvPr id="150" name="Google Shape;150;p15"/>
          <p:cNvSpPr/>
          <p:nvPr/>
        </p:nvSpPr>
        <p:spPr>
          <a:xfrm rot="5400000">
            <a:off x="7232759" y="5558414"/>
            <a:ext cx="1518900" cy="766500"/>
          </a:xfrm>
          <a:prstGeom prst="flowChartAlternateProcess">
            <a:avLst/>
          </a:prstGeom>
          <a:solidFill>
            <a:srgbClr val="4D2966"/>
          </a:solidFill>
          <a:ln cap="flat" cmpd="sng" w="9525">
            <a:solidFill>
              <a:srgbClr val="4D29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u="sng">
                <a:solidFill>
                  <a:schemeClr val="lt2"/>
                </a:solidFill>
                <a:hlinkClick action="ppaction://hlinksldjump" r:id="rId4">
                  <a:extLst>
                    <a:ext uri="{A12FA001-AC4F-418D-AE19-62706E023703}">
                      <ahyp:hlinkClr val="tx"/>
                    </a:ext>
                  </a:extLst>
                </a:hlinkClick>
              </a:rPr>
              <a:t>Help</a:t>
            </a:r>
            <a:endParaRPr b="1" sz="1900">
              <a:solidFill>
                <a:schemeClr val="lt2"/>
              </a:solidFill>
            </a:endParaRPr>
          </a:p>
        </p:txBody>
      </p:sp>
      <p:sp>
        <p:nvSpPr>
          <p:cNvPr id="151" name="Google Shape;151;p15"/>
          <p:cNvSpPr/>
          <p:nvPr/>
        </p:nvSpPr>
        <p:spPr>
          <a:xfrm rot="5400000">
            <a:off x="7139909" y="3980839"/>
            <a:ext cx="1704600" cy="766500"/>
          </a:xfrm>
          <a:prstGeom prst="flowChartAlternateProcess">
            <a:avLst/>
          </a:prstGeom>
          <a:solidFill>
            <a:srgbClr val="E44877"/>
          </a:solidFill>
          <a:ln cap="flat" cmpd="sng" w="9525">
            <a:solidFill>
              <a:srgbClr val="E4487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solidFill>
                  <a:schemeClr val="lt2"/>
                </a:solidFill>
                <a:hlinkClick action="ppaction://hlinksldjump" r:id="rId5">
                  <a:extLst>
                    <a:ext uri="{A12FA001-AC4F-418D-AE19-62706E023703}">
                      <ahyp:hlinkClr val="tx"/>
                    </a:ext>
                  </a:extLst>
                </a:hlinkClick>
              </a:rPr>
              <a:t>Resources</a:t>
            </a:r>
            <a:endParaRPr b="1" sz="1800">
              <a:solidFill>
                <a:schemeClr val="lt2"/>
              </a:solidFill>
            </a:endParaRPr>
          </a:p>
        </p:txBody>
      </p:sp>
      <p:sp>
        <p:nvSpPr>
          <p:cNvPr id="152" name="Google Shape;152;p15"/>
          <p:cNvSpPr/>
          <p:nvPr/>
        </p:nvSpPr>
        <p:spPr>
          <a:xfrm rot="5400000">
            <a:off x="7245209" y="2406439"/>
            <a:ext cx="1494000" cy="766500"/>
          </a:xfrm>
          <a:prstGeom prst="flowChartAlternateProcess">
            <a:avLst/>
          </a:prstGeom>
          <a:solidFill>
            <a:srgbClr val="58595B"/>
          </a:solidFill>
          <a:ln cap="flat" cmpd="sng" w="9525">
            <a:solidFill>
              <a:srgbClr val="58595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u="sng">
                <a:solidFill>
                  <a:srgbClr val="FFFFFF"/>
                </a:solidFill>
                <a:hlinkClick action="ppaction://hlinksldjump" r:id="rId6">
                  <a:extLst>
                    <a:ext uri="{A12FA001-AC4F-418D-AE19-62706E023703}">
                      <ahyp:hlinkClr val="tx"/>
                    </a:ext>
                  </a:extLst>
                </a:hlinkClick>
              </a:rPr>
              <a:t>Task Pages</a:t>
            </a:r>
            <a:endParaRPr b="1" sz="1700">
              <a:solidFill>
                <a:srgbClr val="FFFFFF"/>
              </a:solidFill>
            </a:endParaRPr>
          </a:p>
        </p:txBody>
      </p:sp>
      <p:graphicFrame>
        <p:nvGraphicFramePr>
          <p:cNvPr id="153" name="Google Shape;153;p15"/>
          <p:cNvGraphicFramePr/>
          <p:nvPr/>
        </p:nvGraphicFramePr>
        <p:xfrm>
          <a:off x="484943" y="960669"/>
          <a:ext cx="3000000" cy="3000000"/>
        </p:xfrm>
        <a:graphic>
          <a:graphicData uri="http://schemas.openxmlformats.org/drawingml/2006/table">
            <a:tbl>
              <a:tblPr>
                <a:noFill/>
                <a:tableStyleId>{696B5A51-C89D-46AE-AB7B-E8EB443137C5}</a:tableStyleId>
              </a:tblPr>
              <a:tblGrid>
                <a:gridCol w="3401250"/>
                <a:gridCol w="3401250"/>
              </a:tblGrid>
              <a:tr h="453775">
                <a:tc gridSpan="2">
                  <a:txBody>
                    <a:bodyPr/>
                    <a:lstStyle/>
                    <a:p>
                      <a:pPr indent="0" lvl="0" marL="0" rtl="0" algn="l">
                        <a:spcBef>
                          <a:spcPts val="0"/>
                        </a:spcBef>
                        <a:spcAft>
                          <a:spcPts val="0"/>
                        </a:spcAft>
                        <a:buNone/>
                      </a:pPr>
                      <a:r>
                        <a:rPr b="1" lang="en-US" sz="2000">
                          <a:solidFill>
                            <a:srgbClr val="58595B"/>
                          </a:solidFill>
                        </a:rPr>
                        <a:t>Essential Question:</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1079525">
                <a:tc gridSpan="2">
                  <a:txBody>
                    <a:bodyPr/>
                    <a:lstStyle/>
                    <a:p>
                      <a:pPr indent="0" lvl="0" marL="0" marR="0" rtl="0" algn="l">
                        <a:spcBef>
                          <a:spcPts val="0"/>
                        </a:spcBef>
                        <a:spcAft>
                          <a:spcPts val="0"/>
                        </a:spcAft>
                        <a:buNone/>
                      </a:pPr>
                      <a:r>
                        <a:rPr b="1" lang="en-US" sz="2000">
                          <a:solidFill>
                            <a:srgbClr val="58595B"/>
                          </a:solidFill>
                          <a:latin typeface="Arial"/>
                          <a:ea typeface="Arial"/>
                          <a:cs typeface="Arial"/>
                          <a:sym typeface="Arial"/>
                        </a:rPr>
                        <a:t> </a:t>
                      </a:r>
                      <a:endParaRPr b="1" sz="2000">
                        <a:solidFill>
                          <a:srgbClr val="58595B"/>
                        </a:solidFill>
                        <a:latin typeface="Arial"/>
                        <a:ea typeface="Arial"/>
                        <a:cs typeface="Arial"/>
                        <a:sym typeface="Arial"/>
                      </a:endParaRPr>
                    </a:p>
                    <a:p>
                      <a:pPr indent="0" lvl="0" marL="0" marR="0" rtl="0" algn="l">
                        <a:spcBef>
                          <a:spcPts val="0"/>
                        </a:spcBef>
                        <a:spcAft>
                          <a:spcPts val="0"/>
                        </a:spcAft>
                        <a:buNone/>
                      </a:pPr>
                      <a:r>
                        <a:t/>
                      </a:r>
                      <a:endParaRPr b="1" sz="2000">
                        <a:solidFill>
                          <a:srgbClr val="58595B"/>
                        </a:solidFill>
                      </a:endParaRPr>
                    </a:p>
                    <a:p>
                      <a:pPr indent="0" lvl="0" marL="0" marR="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marR="0" rtl="0" algn="l">
                        <a:spcBef>
                          <a:spcPts val="0"/>
                        </a:spcBef>
                        <a:spcAft>
                          <a:spcPts val="0"/>
                        </a:spcAft>
                        <a:buNone/>
                      </a:pPr>
                      <a:r>
                        <a:rPr b="1" lang="en-US" sz="2000">
                          <a:solidFill>
                            <a:srgbClr val="58595B"/>
                          </a:solidFill>
                        </a:rPr>
                        <a:t>Focused Notes</a:t>
                      </a:r>
                      <a:endParaRPr b="1" sz="2000">
                        <a:solidFill>
                          <a:srgbClr val="58595B"/>
                        </a:solidFill>
                        <a:latin typeface="Arial"/>
                        <a:ea typeface="Arial"/>
                        <a:cs typeface="Arial"/>
                        <a:sym typeface="Aria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p>
                      <a:pPr indent="0" lvl="0" marL="0" marR="0" rtl="0" algn="l">
                        <a:spcBef>
                          <a:spcPts val="0"/>
                        </a:spcBef>
                        <a:spcAft>
                          <a:spcPts val="0"/>
                        </a:spcAft>
                        <a:buNone/>
                      </a:pPr>
                      <a:r>
                        <a:t/>
                      </a:r>
                      <a:endParaRPr sz="12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rtl="0" algn="l">
                        <a:spcBef>
                          <a:spcPts val="0"/>
                        </a:spcBef>
                        <a:spcAft>
                          <a:spcPts val="0"/>
                        </a:spcAft>
                        <a:buNone/>
                      </a:pPr>
                      <a:r>
                        <a:rPr b="1" lang="en-US" sz="2000">
                          <a:solidFill>
                            <a:srgbClr val="58595B"/>
                          </a:solidFill>
                        </a:rPr>
                        <a:t>Learning Artifacts</a:t>
                      </a:r>
                      <a:endParaRPr sz="12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chemeClr val="lt1"/>
                    </a:solidFill>
                  </a:tcPr>
                </a:tc>
                <a:tc hMerge="1"/>
              </a:tr>
              <a:tr h="462450">
                <a:tc gridSpan="2">
                  <a:txBody>
                    <a:bodyPr/>
                    <a:lstStyle/>
                    <a:p>
                      <a:pPr indent="0" lvl="0" marL="0" rtl="0" algn="l">
                        <a:spcBef>
                          <a:spcPts val="0"/>
                        </a:spcBef>
                        <a:spcAft>
                          <a:spcPts val="0"/>
                        </a:spcAft>
                        <a:buNone/>
                      </a:pPr>
                      <a:r>
                        <a:rPr b="1" lang="en-US" sz="2000">
                          <a:solidFill>
                            <a:srgbClr val="58595B"/>
                          </a:solidFill>
                        </a:rPr>
                        <a:t>Instructional Practice Debrief</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38100">
                      <a:solidFill>
                        <a:srgbClr val="58595B"/>
                      </a:solidFill>
                      <a:prstDash val="solid"/>
                      <a:round/>
                      <a:headEnd len="sm" w="sm" type="none"/>
                      <a:tailEnd len="sm" w="sm" type="none"/>
                    </a:lnB>
                    <a:solidFill>
                      <a:srgbClr val="D9D9D9"/>
                    </a:solidFill>
                  </a:tcPr>
                </a:tc>
                <a:tc hMerge="1"/>
              </a:tr>
              <a:tr h="462450">
                <a:tc gridSpan="2">
                  <a:txBody>
                    <a:bodyPr/>
                    <a:lstStyle/>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p>
                      <a:pPr indent="0" lvl="0" marL="0" rtl="0" algn="l">
                        <a:spcBef>
                          <a:spcPts val="0"/>
                        </a:spcBef>
                        <a:spcAft>
                          <a:spcPts val="0"/>
                        </a:spcAft>
                        <a:buNone/>
                      </a:pPr>
                      <a:r>
                        <a:t/>
                      </a:r>
                      <a:endParaRPr b="1" sz="2000">
                        <a:solidFill>
                          <a:srgbClr val="58595B"/>
                        </a:solidFill>
                      </a:endParaRPr>
                    </a:p>
                  </a:txBody>
                  <a:tcPr marT="49800" marB="49800" marR="91450" marL="91450">
                    <a:lnL cap="flat" cmpd="sng" w="38100">
                      <a:solidFill>
                        <a:srgbClr val="58595B"/>
                      </a:solidFill>
                      <a:prstDash val="solid"/>
                      <a:round/>
                      <a:headEnd len="sm" w="sm" type="none"/>
                      <a:tailEnd len="sm" w="sm" type="none"/>
                    </a:lnL>
                    <a:lnR cap="flat" cmpd="sng" w="38100">
                      <a:solidFill>
                        <a:srgbClr val="58595B"/>
                      </a:solidFill>
                      <a:prstDash val="solid"/>
                      <a:round/>
                      <a:headEnd len="sm" w="sm" type="none"/>
                      <a:tailEnd len="sm" w="sm" type="none"/>
                    </a:lnR>
                    <a:lnT cap="flat" cmpd="sng" w="38100">
                      <a:solidFill>
                        <a:srgbClr val="58595B"/>
                      </a:solidFill>
                      <a:prstDash val="solid"/>
                      <a:round/>
                      <a:headEnd len="sm" w="sm" type="none"/>
                      <a:tailEnd len="sm" w="sm" type="none"/>
                    </a:lnT>
                    <a:lnB cap="flat" cmpd="sng" w="12700">
                      <a:solidFill>
                        <a:srgbClr val="58595B"/>
                      </a:solidFill>
                      <a:prstDash val="solid"/>
                      <a:round/>
                      <a:headEnd len="sm" w="sm" type="none"/>
                      <a:tailEnd len="sm" w="sm" type="none"/>
                    </a:lnB>
                    <a:solidFill>
                      <a:schemeClr val="lt1"/>
                    </a:solidFill>
                  </a:tcPr>
                </a:tc>
                <a:tc hMerge="1"/>
              </a:tr>
            </a:tbl>
          </a:graphicData>
        </a:graphic>
      </p:graphicFrame>
      <p:sp>
        <p:nvSpPr>
          <p:cNvPr id="154" name="Google Shape;154;p15"/>
          <p:cNvSpPr/>
          <p:nvPr/>
        </p:nvSpPr>
        <p:spPr>
          <a:xfrm>
            <a:off x="-4418300" y="2862325"/>
            <a:ext cx="3048300" cy="1579800"/>
          </a:xfrm>
          <a:prstGeom prst="roundRect">
            <a:avLst>
              <a:gd fmla="val 16667" name="adj"/>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solidFill>
                  <a:srgbClr val="FFFFFF"/>
                </a:solidFill>
              </a:rPr>
              <a:t>Consider adding links to your focused notes slides here. </a:t>
            </a:r>
            <a:endParaRPr sz="2200">
              <a:solidFill>
                <a:srgbClr val="FFFFFF"/>
              </a:solidFill>
            </a:endParaRPr>
          </a:p>
        </p:txBody>
      </p:sp>
      <p:sp>
        <p:nvSpPr>
          <p:cNvPr id="155" name="Google Shape;155;p15"/>
          <p:cNvSpPr/>
          <p:nvPr/>
        </p:nvSpPr>
        <p:spPr>
          <a:xfrm>
            <a:off x="-1369925" y="3591400"/>
            <a:ext cx="1221900" cy="209700"/>
          </a:xfrm>
          <a:prstGeom prst="rightArrow">
            <a:avLst>
              <a:gd fmla="val 50000" name="adj1"/>
              <a:gd fmla="val 50000" name="adj2"/>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9308275" y="6894675"/>
            <a:ext cx="3048300" cy="1579800"/>
          </a:xfrm>
          <a:prstGeom prst="roundRect">
            <a:avLst>
              <a:gd fmla="val 16667" name="adj"/>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solidFill>
                  <a:srgbClr val="FFFFFF"/>
                </a:solidFill>
              </a:rPr>
              <a:t>Consider adding links to your Learning Artifacts here. </a:t>
            </a:r>
            <a:endParaRPr sz="2200">
              <a:solidFill>
                <a:srgbClr val="FFFFFF"/>
              </a:solidFill>
            </a:endParaRPr>
          </a:p>
        </p:txBody>
      </p:sp>
      <p:sp>
        <p:nvSpPr>
          <p:cNvPr id="157" name="Google Shape;157;p15"/>
          <p:cNvSpPr/>
          <p:nvPr/>
        </p:nvSpPr>
        <p:spPr>
          <a:xfrm rot="-9118022">
            <a:off x="7732833" y="7445941"/>
            <a:ext cx="1791142" cy="209771"/>
          </a:xfrm>
          <a:prstGeom prst="rightArrow">
            <a:avLst>
              <a:gd fmla="val 50000" name="adj1"/>
              <a:gd fmla="val 50000" name="adj2"/>
            </a:avLst>
          </a:prstGeom>
          <a:solidFill>
            <a:srgbClr val="4D2966"/>
          </a:solidFill>
          <a:ln cap="flat" cmpd="sng" w="9525">
            <a:solidFill>
              <a:srgbClr val="4D2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txBox="1"/>
          <p:nvPr/>
        </p:nvSpPr>
        <p:spPr>
          <a:xfrm>
            <a:off x="-5208200" y="4670213"/>
            <a:ext cx="4628100" cy="1200600"/>
          </a:xfrm>
          <a:prstGeom prst="rect">
            <a:avLst/>
          </a:prstGeom>
          <a:solidFill>
            <a:srgbClr val="00A3BB"/>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Duplicate this page by right clicking on the page on the left and selecting: Duplicate slide.</a:t>
            </a:r>
            <a:r>
              <a:rPr lang="en-US" sz="2200"/>
              <a:t> </a:t>
            </a:r>
            <a:endParaRPr sz="2200"/>
          </a:p>
        </p:txBody>
      </p:sp>
      <p:pic>
        <p:nvPicPr>
          <p:cNvPr id="159" name="Google Shape;159;p15"/>
          <p:cNvPicPr preferRelativeResize="0"/>
          <p:nvPr/>
        </p:nvPicPr>
        <p:blipFill>
          <a:blip r:embed="rId7">
            <a:alphaModFix/>
          </a:blip>
          <a:stretch>
            <a:fillRect/>
          </a:stretch>
        </p:blipFill>
        <p:spPr>
          <a:xfrm>
            <a:off x="-4364800" y="5926237"/>
            <a:ext cx="2615525" cy="3495501"/>
          </a:xfrm>
          <a:prstGeom prst="rect">
            <a:avLst/>
          </a:prstGeom>
          <a:noFill/>
          <a:ln>
            <a:noFill/>
          </a:ln>
        </p:spPr>
      </p:pic>
      <p:sp>
        <p:nvSpPr>
          <p:cNvPr id="160" name="Google Shape;160;p15"/>
          <p:cNvSpPr txBox="1"/>
          <p:nvPr/>
        </p:nvSpPr>
        <p:spPr>
          <a:xfrm>
            <a:off x="-5208200" y="9672888"/>
            <a:ext cx="4628100" cy="1200600"/>
          </a:xfrm>
          <a:prstGeom prst="rect">
            <a:avLst/>
          </a:prstGeom>
          <a:solidFill>
            <a:srgbClr val="0097A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FFFFFF"/>
                </a:solidFill>
              </a:rPr>
              <a:t>Click on the slide on the left and drag to the desired position in your eBinder.</a:t>
            </a:r>
            <a:r>
              <a:rPr lang="en-US" sz="2200"/>
              <a:t> </a:t>
            </a:r>
            <a:endParaRPr sz="2200"/>
          </a:p>
        </p:txBody>
      </p:sp>
      <p:sp>
        <p:nvSpPr>
          <p:cNvPr id="161" name="Google Shape;161;p15"/>
          <p:cNvSpPr/>
          <p:nvPr/>
        </p:nvSpPr>
        <p:spPr>
          <a:xfrm>
            <a:off x="7516025" y="12350"/>
            <a:ext cx="256500" cy="9996600"/>
          </a:xfrm>
          <a:prstGeom prst="rect">
            <a:avLst/>
          </a:prstGeom>
          <a:solidFill>
            <a:srgbClr val="E44877"/>
          </a:solidFill>
          <a:ln cap="flat" cmpd="sng" w="9525">
            <a:solidFill>
              <a:srgbClr val="E448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txBox="1"/>
          <p:nvPr>
            <p:ph type="title"/>
          </p:nvPr>
        </p:nvSpPr>
        <p:spPr>
          <a:xfrm>
            <a:off x="233680" y="237724"/>
            <a:ext cx="7305000" cy="555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5_AVID Classic Blue Border">
  <a:themeElements>
    <a:clrScheme name="Custom 3">
      <a:dk1>
        <a:srgbClr val="163C95"/>
      </a:dk1>
      <a:lt1>
        <a:srgbClr val="FFFFFF"/>
      </a:lt1>
      <a:dk2>
        <a:srgbClr val="00ADC5"/>
      </a:dk2>
      <a:lt2>
        <a:srgbClr val="FFFFFF"/>
      </a:lt2>
      <a:accent1>
        <a:srgbClr val="0375B4"/>
      </a:accent1>
      <a:accent2>
        <a:srgbClr val="F8981D"/>
      </a:accent2>
      <a:accent3>
        <a:srgbClr val="658E03"/>
      </a:accent3>
      <a:accent4>
        <a:srgbClr val="007C92"/>
      </a:accent4>
      <a:accent5>
        <a:srgbClr val="CB4D2B"/>
      </a:accent5>
      <a:accent6>
        <a:srgbClr val="9D3293"/>
      </a:accent6>
      <a:hlink>
        <a:srgbClr val="21459C"/>
      </a:hlink>
      <a:folHlink>
        <a:srgbClr val="21459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